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sldIdLst>
    <p:sldId id="1173" r:id="rId2"/>
    <p:sldId id="1217" r:id="rId3"/>
    <p:sldId id="1218" r:id="rId4"/>
    <p:sldId id="1220" r:id="rId5"/>
    <p:sldId id="1219" r:id="rId6"/>
    <p:sldId id="1221" r:id="rId7"/>
    <p:sldId id="1222" r:id="rId8"/>
    <p:sldId id="1223" r:id="rId9"/>
    <p:sldId id="1224" r:id="rId10"/>
    <p:sldId id="1225" r:id="rId11"/>
    <p:sldId id="1196" r:id="rId12"/>
    <p:sldId id="122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028"/>
    <a:srgbClr val="203C29"/>
    <a:srgbClr val="23401C"/>
    <a:srgbClr val="18441F"/>
    <a:srgbClr val="09471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5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0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34F14-C546-CB41-9397-13C61DA3A4AC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D4C290FC-8985-F847-9D3F-3E250C74F90E}">
      <dgm:prSet phldrT="[Text]"/>
      <dgm:spPr/>
      <dgm:t>
        <a:bodyPr/>
        <a:lstStyle/>
        <a:p>
          <a:pPr>
            <a:buFont typeface="Wingdings" pitchFamily="2" charset="2"/>
            <a:buChar char=""/>
          </a:pPr>
          <a:r>
            <a:rPr lang="en-US" b="0" i="0" dirty="0">
              <a:effectLst/>
              <a:latin typeface="gordita"/>
            </a:rPr>
            <a:t>Vision and Mission</a:t>
          </a:r>
          <a:endParaRPr lang="en-US" dirty="0"/>
        </a:p>
      </dgm:t>
    </dgm:pt>
    <dgm:pt modelId="{37CCD9B4-A9BE-164A-9632-CD5F3508725B}" type="parTrans" cxnId="{A2049447-FE3B-5A47-B342-7DDC9FC550F4}">
      <dgm:prSet/>
      <dgm:spPr/>
      <dgm:t>
        <a:bodyPr/>
        <a:lstStyle/>
        <a:p>
          <a:endParaRPr lang="en-US"/>
        </a:p>
      </dgm:t>
    </dgm:pt>
    <dgm:pt modelId="{C93D9C5C-5B86-4C4F-BEB2-5B1CD30ED6D3}" type="sibTrans" cxnId="{A2049447-FE3B-5A47-B342-7DDC9FC550F4}">
      <dgm:prSet/>
      <dgm:spPr/>
      <dgm:t>
        <a:bodyPr/>
        <a:lstStyle/>
        <a:p>
          <a:endParaRPr lang="en-US"/>
        </a:p>
      </dgm:t>
    </dgm:pt>
    <dgm:pt modelId="{BFA22137-1EF0-9643-AD61-4075E4C10EAB}">
      <dgm:prSet phldrT="[Text]"/>
      <dgm:spPr/>
      <dgm:t>
        <a:bodyPr/>
        <a:lstStyle/>
        <a:p>
          <a:pPr>
            <a:buFont typeface="Wingdings" pitchFamily="2" charset="2"/>
            <a:buChar char=""/>
          </a:pPr>
          <a:r>
            <a:rPr lang="en-US" dirty="0"/>
            <a:t>Actions to Achieve the Goals</a:t>
          </a:r>
        </a:p>
      </dgm:t>
    </dgm:pt>
    <dgm:pt modelId="{C8E251C7-9DDD-D245-A16D-C3904868BC59}" type="parTrans" cxnId="{2A65E262-B685-E343-AC48-C2DAC4E3C336}">
      <dgm:prSet/>
      <dgm:spPr/>
      <dgm:t>
        <a:bodyPr/>
        <a:lstStyle/>
        <a:p>
          <a:endParaRPr lang="en-US"/>
        </a:p>
      </dgm:t>
    </dgm:pt>
    <dgm:pt modelId="{34ED471C-B42A-F647-A635-25BC70E087BC}" type="sibTrans" cxnId="{2A65E262-B685-E343-AC48-C2DAC4E3C336}">
      <dgm:prSet/>
      <dgm:spPr/>
      <dgm:t>
        <a:bodyPr/>
        <a:lstStyle/>
        <a:p>
          <a:endParaRPr lang="en-US"/>
        </a:p>
      </dgm:t>
    </dgm:pt>
    <dgm:pt modelId="{D83BC648-8D15-E441-A3D1-16E49BE1E828}">
      <dgm:prSet phldrT="[Text]"/>
      <dgm:spPr/>
      <dgm:t>
        <a:bodyPr/>
        <a:lstStyle/>
        <a:p>
          <a:pPr>
            <a:buFont typeface="Wingdings" pitchFamily="2" charset="2"/>
            <a:buChar char=""/>
          </a:pPr>
          <a:r>
            <a:rPr lang="en-US" dirty="0"/>
            <a:t>Priority Areas</a:t>
          </a:r>
        </a:p>
      </dgm:t>
    </dgm:pt>
    <dgm:pt modelId="{F07AB09C-AF59-0447-95B3-8CA656AEE92C}" type="parTrans" cxnId="{075F6161-23F1-5A4B-95FE-561D34967960}">
      <dgm:prSet/>
      <dgm:spPr/>
      <dgm:t>
        <a:bodyPr/>
        <a:lstStyle/>
        <a:p>
          <a:endParaRPr lang="en-US"/>
        </a:p>
      </dgm:t>
    </dgm:pt>
    <dgm:pt modelId="{285FEC28-7CED-AC40-A4F2-BF6134E0D547}" type="sibTrans" cxnId="{075F6161-23F1-5A4B-95FE-561D34967960}">
      <dgm:prSet/>
      <dgm:spPr/>
      <dgm:t>
        <a:bodyPr/>
        <a:lstStyle/>
        <a:p>
          <a:endParaRPr lang="en-US"/>
        </a:p>
      </dgm:t>
    </dgm:pt>
    <dgm:pt modelId="{69F6231D-F853-DA4E-A9AD-944A15720AB6}">
      <dgm:prSet phldrT="[Text]"/>
      <dgm:spPr/>
      <dgm:t>
        <a:bodyPr/>
        <a:lstStyle/>
        <a:p>
          <a:pPr>
            <a:buFont typeface="Wingdings" pitchFamily="2" charset="2"/>
            <a:buChar char=""/>
          </a:pPr>
          <a:r>
            <a:rPr lang="en-US" dirty="0"/>
            <a:t>Goals</a:t>
          </a:r>
        </a:p>
      </dgm:t>
    </dgm:pt>
    <dgm:pt modelId="{DA3A7073-07C1-744C-A8FC-490C38648A5D}" type="parTrans" cxnId="{19841CFB-EA66-134F-B33B-C3DAA3C0A053}">
      <dgm:prSet/>
      <dgm:spPr/>
      <dgm:t>
        <a:bodyPr/>
        <a:lstStyle/>
        <a:p>
          <a:endParaRPr lang="en-US"/>
        </a:p>
      </dgm:t>
    </dgm:pt>
    <dgm:pt modelId="{0080151B-85AE-1F44-8004-F2DE2BA9FBB1}" type="sibTrans" cxnId="{19841CFB-EA66-134F-B33B-C3DAA3C0A053}">
      <dgm:prSet/>
      <dgm:spPr/>
      <dgm:t>
        <a:bodyPr/>
        <a:lstStyle/>
        <a:p>
          <a:endParaRPr lang="en-US"/>
        </a:p>
      </dgm:t>
    </dgm:pt>
    <dgm:pt modelId="{CCEC5203-8A4C-4446-9AB3-AB7644D4A04B}">
      <dgm:prSet phldrT="[Text]"/>
      <dgm:spPr/>
      <dgm:t>
        <a:bodyPr/>
        <a:lstStyle/>
        <a:p>
          <a:pPr>
            <a:buFont typeface="Wingdings" pitchFamily="2" charset="2"/>
            <a:buChar char=""/>
          </a:pPr>
          <a:r>
            <a:rPr lang="en-US" dirty="0"/>
            <a:t>Values</a:t>
          </a:r>
        </a:p>
      </dgm:t>
    </dgm:pt>
    <dgm:pt modelId="{F1074C05-BC9A-1641-99FF-55F0F96465D0}" type="parTrans" cxnId="{A228F1B9-663F-C54E-826B-3003D7D91C92}">
      <dgm:prSet/>
      <dgm:spPr/>
      <dgm:t>
        <a:bodyPr/>
        <a:lstStyle/>
        <a:p>
          <a:endParaRPr lang="en-US"/>
        </a:p>
      </dgm:t>
    </dgm:pt>
    <dgm:pt modelId="{D71B8D58-8A89-9844-9B28-6211A8A48992}" type="sibTrans" cxnId="{A228F1B9-663F-C54E-826B-3003D7D91C92}">
      <dgm:prSet/>
      <dgm:spPr/>
      <dgm:t>
        <a:bodyPr/>
        <a:lstStyle/>
        <a:p>
          <a:endParaRPr lang="en-US"/>
        </a:p>
      </dgm:t>
    </dgm:pt>
    <dgm:pt modelId="{8057A292-1115-1043-9E18-4DD10FFAABF4}" type="pres">
      <dgm:prSet presAssocID="{CC134F14-C546-CB41-9397-13C61DA3A4AC}" presName="diagram" presStyleCnt="0">
        <dgm:presLayoutVars>
          <dgm:dir/>
          <dgm:resizeHandles val="exact"/>
        </dgm:presLayoutVars>
      </dgm:prSet>
      <dgm:spPr/>
    </dgm:pt>
    <dgm:pt modelId="{A2F9B5D3-D76E-5E4B-B9DA-D62AD856C256}" type="pres">
      <dgm:prSet presAssocID="{D4C290FC-8985-F847-9D3F-3E250C74F90E}" presName="node" presStyleLbl="node1" presStyleIdx="0" presStyleCnt="5">
        <dgm:presLayoutVars>
          <dgm:bulletEnabled val="1"/>
        </dgm:presLayoutVars>
      </dgm:prSet>
      <dgm:spPr/>
    </dgm:pt>
    <dgm:pt modelId="{4DB3BCF9-B7EB-1C4B-9C8C-CCA79A690585}" type="pres">
      <dgm:prSet presAssocID="{C93D9C5C-5B86-4C4F-BEB2-5B1CD30ED6D3}" presName="sibTrans" presStyleCnt="0"/>
      <dgm:spPr/>
    </dgm:pt>
    <dgm:pt modelId="{2A8F7B69-A6BE-634A-AAFE-4EF062E11EF4}" type="pres">
      <dgm:prSet presAssocID="{CCEC5203-8A4C-4446-9AB3-AB7644D4A04B}" presName="node" presStyleLbl="node1" presStyleIdx="1" presStyleCnt="5">
        <dgm:presLayoutVars>
          <dgm:bulletEnabled val="1"/>
        </dgm:presLayoutVars>
      </dgm:prSet>
      <dgm:spPr/>
    </dgm:pt>
    <dgm:pt modelId="{6C385C2F-DBE7-E04C-BCD4-F16752F4A61E}" type="pres">
      <dgm:prSet presAssocID="{D71B8D58-8A89-9844-9B28-6211A8A48992}" presName="sibTrans" presStyleCnt="0"/>
      <dgm:spPr/>
    </dgm:pt>
    <dgm:pt modelId="{520B323E-2683-1648-85CD-E8F42106A13E}" type="pres">
      <dgm:prSet presAssocID="{D83BC648-8D15-E441-A3D1-16E49BE1E828}" presName="node" presStyleLbl="node1" presStyleIdx="2" presStyleCnt="5">
        <dgm:presLayoutVars>
          <dgm:bulletEnabled val="1"/>
        </dgm:presLayoutVars>
      </dgm:prSet>
      <dgm:spPr/>
    </dgm:pt>
    <dgm:pt modelId="{CFE960B6-DD77-B644-B8B6-81F06C8E9A1A}" type="pres">
      <dgm:prSet presAssocID="{285FEC28-7CED-AC40-A4F2-BF6134E0D547}" presName="sibTrans" presStyleCnt="0"/>
      <dgm:spPr/>
    </dgm:pt>
    <dgm:pt modelId="{0C09332F-FCE6-0942-B78D-C9846B45F38C}" type="pres">
      <dgm:prSet presAssocID="{69F6231D-F853-DA4E-A9AD-944A15720AB6}" presName="node" presStyleLbl="node1" presStyleIdx="3" presStyleCnt="5">
        <dgm:presLayoutVars>
          <dgm:bulletEnabled val="1"/>
        </dgm:presLayoutVars>
      </dgm:prSet>
      <dgm:spPr/>
    </dgm:pt>
    <dgm:pt modelId="{162ECCBF-790D-6741-9908-B2FB4E870A97}" type="pres">
      <dgm:prSet presAssocID="{0080151B-85AE-1F44-8004-F2DE2BA9FBB1}" presName="sibTrans" presStyleCnt="0"/>
      <dgm:spPr/>
    </dgm:pt>
    <dgm:pt modelId="{9644A1C0-AC6D-FE41-A5E4-723E48305B02}" type="pres">
      <dgm:prSet presAssocID="{BFA22137-1EF0-9643-AD61-4075E4C10EAB}" presName="node" presStyleLbl="node1" presStyleIdx="4" presStyleCnt="5">
        <dgm:presLayoutVars>
          <dgm:bulletEnabled val="1"/>
        </dgm:presLayoutVars>
      </dgm:prSet>
      <dgm:spPr/>
    </dgm:pt>
  </dgm:ptLst>
  <dgm:cxnLst>
    <dgm:cxn modelId="{150C6422-2146-9C4B-9D32-BA84EF4B4F45}" type="presOf" srcId="{CCEC5203-8A4C-4446-9AB3-AB7644D4A04B}" destId="{2A8F7B69-A6BE-634A-AAFE-4EF062E11EF4}" srcOrd="0" destOrd="0" presId="urn:microsoft.com/office/officeart/2005/8/layout/default"/>
    <dgm:cxn modelId="{DE99663D-008C-A24F-BE57-E675771A7AED}" type="presOf" srcId="{69F6231D-F853-DA4E-A9AD-944A15720AB6}" destId="{0C09332F-FCE6-0942-B78D-C9846B45F38C}" srcOrd="0" destOrd="0" presId="urn:microsoft.com/office/officeart/2005/8/layout/default"/>
    <dgm:cxn modelId="{A2049447-FE3B-5A47-B342-7DDC9FC550F4}" srcId="{CC134F14-C546-CB41-9397-13C61DA3A4AC}" destId="{D4C290FC-8985-F847-9D3F-3E250C74F90E}" srcOrd="0" destOrd="0" parTransId="{37CCD9B4-A9BE-164A-9632-CD5F3508725B}" sibTransId="{C93D9C5C-5B86-4C4F-BEB2-5B1CD30ED6D3}"/>
    <dgm:cxn modelId="{A0BA935C-073E-BA45-BDF2-2C76A4A81187}" type="presOf" srcId="{CC134F14-C546-CB41-9397-13C61DA3A4AC}" destId="{8057A292-1115-1043-9E18-4DD10FFAABF4}" srcOrd="0" destOrd="0" presId="urn:microsoft.com/office/officeart/2005/8/layout/default"/>
    <dgm:cxn modelId="{075F6161-23F1-5A4B-95FE-561D34967960}" srcId="{CC134F14-C546-CB41-9397-13C61DA3A4AC}" destId="{D83BC648-8D15-E441-A3D1-16E49BE1E828}" srcOrd="2" destOrd="0" parTransId="{F07AB09C-AF59-0447-95B3-8CA656AEE92C}" sibTransId="{285FEC28-7CED-AC40-A4F2-BF6134E0D547}"/>
    <dgm:cxn modelId="{2A65E262-B685-E343-AC48-C2DAC4E3C336}" srcId="{CC134F14-C546-CB41-9397-13C61DA3A4AC}" destId="{BFA22137-1EF0-9643-AD61-4075E4C10EAB}" srcOrd="4" destOrd="0" parTransId="{C8E251C7-9DDD-D245-A16D-C3904868BC59}" sibTransId="{34ED471C-B42A-F647-A635-25BC70E087BC}"/>
    <dgm:cxn modelId="{C3862E82-D5C7-DB4E-B273-6A8D13656D8D}" type="presOf" srcId="{D4C290FC-8985-F847-9D3F-3E250C74F90E}" destId="{A2F9B5D3-D76E-5E4B-B9DA-D62AD856C256}" srcOrd="0" destOrd="0" presId="urn:microsoft.com/office/officeart/2005/8/layout/default"/>
    <dgm:cxn modelId="{AD877EA7-B842-6543-BA2D-F3266C25457D}" type="presOf" srcId="{BFA22137-1EF0-9643-AD61-4075E4C10EAB}" destId="{9644A1C0-AC6D-FE41-A5E4-723E48305B02}" srcOrd="0" destOrd="0" presId="urn:microsoft.com/office/officeart/2005/8/layout/default"/>
    <dgm:cxn modelId="{392807B7-9BEE-4642-BD09-6B1CD3330DE4}" type="presOf" srcId="{D83BC648-8D15-E441-A3D1-16E49BE1E828}" destId="{520B323E-2683-1648-85CD-E8F42106A13E}" srcOrd="0" destOrd="0" presId="urn:microsoft.com/office/officeart/2005/8/layout/default"/>
    <dgm:cxn modelId="{A228F1B9-663F-C54E-826B-3003D7D91C92}" srcId="{CC134F14-C546-CB41-9397-13C61DA3A4AC}" destId="{CCEC5203-8A4C-4446-9AB3-AB7644D4A04B}" srcOrd="1" destOrd="0" parTransId="{F1074C05-BC9A-1641-99FF-55F0F96465D0}" sibTransId="{D71B8D58-8A89-9844-9B28-6211A8A48992}"/>
    <dgm:cxn modelId="{19841CFB-EA66-134F-B33B-C3DAA3C0A053}" srcId="{CC134F14-C546-CB41-9397-13C61DA3A4AC}" destId="{69F6231D-F853-DA4E-A9AD-944A15720AB6}" srcOrd="3" destOrd="0" parTransId="{DA3A7073-07C1-744C-A8FC-490C38648A5D}" sibTransId="{0080151B-85AE-1F44-8004-F2DE2BA9FBB1}"/>
    <dgm:cxn modelId="{26BEFA09-45EE-494E-B92E-48A5080BCBC1}" type="presParOf" srcId="{8057A292-1115-1043-9E18-4DD10FFAABF4}" destId="{A2F9B5D3-D76E-5E4B-B9DA-D62AD856C256}" srcOrd="0" destOrd="0" presId="urn:microsoft.com/office/officeart/2005/8/layout/default"/>
    <dgm:cxn modelId="{536A7C0F-7570-D243-9742-92938D686B8E}" type="presParOf" srcId="{8057A292-1115-1043-9E18-4DD10FFAABF4}" destId="{4DB3BCF9-B7EB-1C4B-9C8C-CCA79A690585}" srcOrd="1" destOrd="0" presId="urn:microsoft.com/office/officeart/2005/8/layout/default"/>
    <dgm:cxn modelId="{F3C9BA39-2EF2-7B4D-8EF9-6D097D03EA76}" type="presParOf" srcId="{8057A292-1115-1043-9E18-4DD10FFAABF4}" destId="{2A8F7B69-A6BE-634A-AAFE-4EF062E11EF4}" srcOrd="2" destOrd="0" presId="urn:microsoft.com/office/officeart/2005/8/layout/default"/>
    <dgm:cxn modelId="{B144CD7D-82AA-EF4F-9377-18FF1C0CCCAC}" type="presParOf" srcId="{8057A292-1115-1043-9E18-4DD10FFAABF4}" destId="{6C385C2F-DBE7-E04C-BCD4-F16752F4A61E}" srcOrd="3" destOrd="0" presId="urn:microsoft.com/office/officeart/2005/8/layout/default"/>
    <dgm:cxn modelId="{C81D8048-9417-5748-81ED-048635A5D872}" type="presParOf" srcId="{8057A292-1115-1043-9E18-4DD10FFAABF4}" destId="{520B323E-2683-1648-85CD-E8F42106A13E}" srcOrd="4" destOrd="0" presId="urn:microsoft.com/office/officeart/2005/8/layout/default"/>
    <dgm:cxn modelId="{8877C014-722F-9445-8612-C00472C49FBF}" type="presParOf" srcId="{8057A292-1115-1043-9E18-4DD10FFAABF4}" destId="{CFE960B6-DD77-B644-B8B6-81F06C8E9A1A}" srcOrd="5" destOrd="0" presId="urn:microsoft.com/office/officeart/2005/8/layout/default"/>
    <dgm:cxn modelId="{11E14AA3-53BB-DB4B-94D7-805F236131AE}" type="presParOf" srcId="{8057A292-1115-1043-9E18-4DD10FFAABF4}" destId="{0C09332F-FCE6-0942-B78D-C9846B45F38C}" srcOrd="6" destOrd="0" presId="urn:microsoft.com/office/officeart/2005/8/layout/default"/>
    <dgm:cxn modelId="{EC7229F8-0E67-0242-B3BF-4131517C1415}" type="presParOf" srcId="{8057A292-1115-1043-9E18-4DD10FFAABF4}" destId="{162ECCBF-790D-6741-9908-B2FB4E870A97}" srcOrd="7" destOrd="0" presId="urn:microsoft.com/office/officeart/2005/8/layout/default"/>
    <dgm:cxn modelId="{535E7E90-D4F8-D24F-AF21-E495E03D54E3}" type="presParOf" srcId="{8057A292-1115-1043-9E18-4DD10FFAABF4}" destId="{9644A1C0-AC6D-FE41-A5E4-723E48305B02}" srcOrd="8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BE0BF0-B0C8-834B-8A86-F0B1B39DADE7}" type="doc">
      <dgm:prSet loTypeId="urn:microsoft.com/office/officeart/2005/8/layout/process1" loCatId="process" qsTypeId="urn:microsoft.com/office/officeart/2005/8/quickstyle/simple1" qsCatId="simple" csTypeId="urn:microsoft.com/office/officeart/2005/8/colors/accent6_2" csCatId="accent6" phldr="1"/>
      <dgm:spPr/>
    </dgm:pt>
    <dgm:pt modelId="{6508C95D-7695-5045-9C47-12B0B9CB27E9}">
      <dgm:prSet phldrT="[Text]"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Facilitated discussions</a:t>
          </a:r>
        </a:p>
      </dgm:t>
    </dgm:pt>
    <dgm:pt modelId="{514DC623-6CA6-3546-A0F4-D42B4AAA317D}" type="parTrans" cxnId="{F9EA5B6A-F71D-6A4B-9A80-8C2692459B76}">
      <dgm:prSet/>
      <dgm:spPr/>
      <dgm:t>
        <a:bodyPr/>
        <a:lstStyle/>
        <a:p>
          <a:endParaRPr lang="en-US"/>
        </a:p>
      </dgm:t>
    </dgm:pt>
    <dgm:pt modelId="{0AE52A26-CB22-6149-91B7-4F937221A786}" type="sibTrans" cxnId="{F9EA5B6A-F71D-6A4B-9A80-8C2692459B76}">
      <dgm:prSet/>
      <dgm:spPr/>
      <dgm:t>
        <a:bodyPr/>
        <a:lstStyle/>
        <a:p>
          <a:endParaRPr lang="en-US" dirty="0"/>
        </a:p>
      </dgm:t>
    </dgm:pt>
    <dgm:pt modelId="{AE455868-0872-6942-8CBB-F6DF9FC3E4A8}">
      <dgm:prSet phldrT="[Text]"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Stakeholder Input*</a:t>
          </a:r>
        </a:p>
      </dgm:t>
    </dgm:pt>
    <dgm:pt modelId="{5A100BF4-9759-2A44-A791-31B29743AAE6}" type="parTrans" cxnId="{18420976-8A39-0C46-9216-38E95EBE3970}">
      <dgm:prSet/>
      <dgm:spPr/>
      <dgm:t>
        <a:bodyPr/>
        <a:lstStyle/>
        <a:p>
          <a:endParaRPr lang="en-US"/>
        </a:p>
      </dgm:t>
    </dgm:pt>
    <dgm:pt modelId="{11525548-83D8-4D4B-9A9A-B308F2643C40}" type="sibTrans" cxnId="{18420976-8A39-0C46-9216-38E95EBE3970}">
      <dgm:prSet/>
      <dgm:spPr/>
      <dgm:t>
        <a:bodyPr/>
        <a:lstStyle/>
        <a:p>
          <a:endParaRPr lang="en-US" dirty="0"/>
        </a:p>
      </dgm:t>
    </dgm:pt>
    <dgm:pt modelId="{947DE89F-064C-0348-AF21-32D82A85180A}">
      <dgm:prSet phldrT="[Text]"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Draft Plan</a:t>
          </a:r>
        </a:p>
      </dgm:t>
    </dgm:pt>
    <dgm:pt modelId="{D1A8828A-6225-5843-BD23-0C305114CC70}" type="parTrans" cxnId="{09BC1E74-9F50-D44A-BE1C-DC03BB8DA79B}">
      <dgm:prSet/>
      <dgm:spPr/>
      <dgm:t>
        <a:bodyPr/>
        <a:lstStyle/>
        <a:p>
          <a:endParaRPr lang="en-US"/>
        </a:p>
      </dgm:t>
    </dgm:pt>
    <dgm:pt modelId="{F9F290B7-70C2-0645-82B1-6768B52FA63D}" type="sibTrans" cxnId="{09BC1E74-9F50-D44A-BE1C-DC03BB8DA79B}">
      <dgm:prSet/>
      <dgm:spPr/>
      <dgm:t>
        <a:bodyPr/>
        <a:lstStyle/>
        <a:p>
          <a:endParaRPr lang="en-US" dirty="0"/>
        </a:p>
      </dgm:t>
    </dgm:pt>
    <dgm:pt modelId="{D2B6899C-B33B-3244-9ACF-7F9C85AEBB03}">
      <dgm:prSet phldrT="[Text]"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Final Plan</a:t>
          </a:r>
        </a:p>
      </dgm:t>
    </dgm:pt>
    <dgm:pt modelId="{BBE38530-E03D-C440-A7F1-DFF027C1A23A}" type="parTrans" cxnId="{57E5C40E-7658-004A-9047-B07BA73C8C8E}">
      <dgm:prSet/>
      <dgm:spPr/>
      <dgm:t>
        <a:bodyPr/>
        <a:lstStyle/>
        <a:p>
          <a:endParaRPr lang="en-US"/>
        </a:p>
      </dgm:t>
    </dgm:pt>
    <dgm:pt modelId="{0004D425-BCED-9640-87BF-7B3CCB7867D3}" type="sibTrans" cxnId="{57E5C40E-7658-004A-9047-B07BA73C8C8E}">
      <dgm:prSet/>
      <dgm:spPr/>
      <dgm:t>
        <a:bodyPr/>
        <a:lstStyle/>
        <a:p>
          <a:endParaRPr lang="en-US"/>
        </a:p>
      </dgm:t>
    </dgm:pt>
    <dgm:pt modelId="{3BE5990E-0EC6-754A-98B3-A52689EE11DE}" type="pres">
      <dgm:prSet presAssocID="{0EBE0BF0-B0C8-834B-8A86-F0B1B39DADE7}" presName="Name0" presStyleCnt="0">
        <dgm:presLayoutVars>
          <dgm:dir/>
          <dgm:resizeHandles val="exact"/>
        </dgm:presLayoutVars>
      </dgm:prSet>
      <dgm:spPr/>
    </dgm:pt>
    <dgm:pt modelId="{13975E99-7FF7-FA4C-98F1-46BBFE7C6387}" type="pres">
      <dgm:prSet presAssocID="{6508C95D-7695-5045-9C47-12B0B9CB27E9}" presName="node" presStyleLbl="node1" presStyleIdx="0" presStyleCnt="4">
        <dgm:presLayoutVars>
          <dgm:bulletEnabled val="1"/>
        </dgm:presLayoutVars>
      </dgm:prSet>
      <dgm:spPr/>
    </dgm:pt>
    <dgm:pt modelId="{65C140E6-0DA6-6343-8E44-27994D2F9D7C}" type="pres">
      <dgm:prSet presAssocID="{0AE52A26-CB22-6149-91B7-4F937221A786}" presName="sibTrans" presStyleLbl="sibTrans2D1" presStyleIdx="0" presStyleCnt="3"/>
      <dgm:spPr/>
    </dgm:pt>
    <dgm:pt modelId="{40579410-F19E-8841-B730-13DEC5ED840B}" type="pres">
      <dgm:prSet presAssocID="{0AE52A26-CB22-6149-91B7-4F937221A786}" presName="connectorText" presStyleLbl="sibTrans2D1" presStyleIdx="0" presStyleCnt="3"/>
      <dgm:spPr/>
    </dgm:pt>
    <dgm:pt modelId="{D4012B32-6B36-A243-86B0-E82258A83A55}" type="pres">
      <dgm:prSet presAssocID="{AE455868-0872-6942-8CBB-F6DF9FC3E4A8}" presName="node" presStyleLbl="node1" presStyleIdx="1" presStyleCnt="4">
        <dgm:presLayoutVars>
          <dgm:bulletEnabled val="1"/>
        </dgm:presLayoutVars>
      </dgm:prSet>
      <dgm:spPr/>
    </dgm:pt>
    <dgm:pt modelId="{01596F40-C807-6647-BF55-7DE808E1CF95}" type="pres">
      <dgm:prSet presAssocID="{11525548-83D8-4D4B-9A9A-B308F2643C40}" presName="sibTrans" presStyleLbl="sibTrans2D1" presStyleIdx="1" presStyleCnt="3"/>
      <dgm:spPr/>
    </dgm:pt>
    <dgm:pt modelId="{1F2ABD62-0097-BA40-972D-358C8F38AE73}" type="pres">
      <dgm:prSet presAssocID="{11525548-83D8-4D4B-9A9A-B308F2643C40}" presName="connectorText" presStyleLbl="sibTrans2D1" presStyleIdx="1" presStyleCnt="3"/>
      <dgm:spPr/>
    </dgm:pt>
    <dgm:pt modelId="{51602173-14C3-E640-9A4D-19981A788B70}" type="pres">
      <dgm:prSet presAssocID="{947DE89F-064C-0348-AF21-32D82A85180A}" presName="node" presStyleLbl="node1" presStyleIdx="2" presStyleCnt="4">
        <dgm:presLayoutVars>
          <dgm:bulletEnabled val="1"/>
        </dgm:presLayoutVars>
      </dgm:prSet>
      <dgm:spPr/>
    </dgm:pt>
    <dgm:pt modelId="{3B087AF6-D1E6-DB4C-98C6-5F7D19368DDC}" type="pres">
      <dgm:prSet presAssocID="{F9F290B7-70C2-0645-82B1-6768B52FA63D}" presName="sibTrans" presStyleLbl="sibTrans2D1" presStyleIdx="2" presStyleCnt="3"/>
      <dgm:spPr/>
    </dgm:pt>
    <dgm:pt modelId="{6687D18E-CA2E-AB42-AF27-4A1ABF793999}" type="pres">
      <dgm:prSet presAssocID="{F9F290B7-70C2-0645-82B1-6768B52FA63D}" presName="connectorText" presStyleLbl="sibTrans2D1" presStyleIdx="2" presStyleCnt="3"/>
      <dgm:spPr/>
    </dgm:pt>
    <dgm:pt modelId="{58A2375C-FDDC-7F45-BA18-8F95F9155B88}" type="pres">
      <dgm:prSet presAssocID="{D2B6899C-B33B-3244-9ACF-7F9C85AEBB03}" presName="node" presStyleLbl="node1" presStyleIdx="3" presStyleCnt="4">
        <dgm:presLayoutVars>
          <dgm:bulletEnabled val="1"/>
        </dgm:presLayoutVars>
      </dgm:prSet>
      <dgm:spPr/>
    </dgm:pt>
  </dgm:ptLst>
  <dgm:cxnLst>
    <dgm:cxn modelId="{57E5C40E-7658-004A-9047-B07BA73C8C8E}" srcId="{0EBE0BF0-B0C8-834B-8A86-F0B1B39DADE7}" destId="{D2B6899C-B33B-3244-9ACF-7F9C85AEBB03}" srcOrd="3" destOrd="0" parTransId="{BBE38530-E03D-C440-A7F1-DFF027C1A23A}" sibTransId="{0004D425-BCED-9640-87BF-7B3CCB7867D3}"/>
    <dgm:cxn modelId="{A1E16910-70C9-5843-AAA8-D46B41473BB5}" type="presOf" srcId="{0AE52A26-CB22-6149-91B7-4F937221A786}" destId="{65C140E6-0DA6-6343-8E44-27994D2F9D7C}" srcOrd="0" destOrd="0" presId="urn:microsoft.com/office/officeart/2005/8/layout/process1"/>
    <dgm:cxn modelId="{CE230F14-9D3C-E54C-B04A-5E2D8EDB78AD}" type="presOf" srcId="{0EBE0BF0-B0C8-834B-8A86-F0B1B39DADE7}" destId="{3BE5990E-0EC6-754A-98B3-A52689EE11DE}" srcOrd="0" destOrd="0" presId="urn:microsoft.com/office/officeart/2005/8/layout/process1"/>
    <dgm:cxn modelId="{ED236516-B7E9-2240-B745-7B2406F5FD7F}" type="presOf" srcId="{F9F290B7-70C2-0645-82B1-6768B52FA63D}" destId="{3B087AF6-D1E6-DB4C-98C6-5F7D19368DDC}" srcOrd="0" destOrd="0" presId="urn:microsoft.com/office/officeart/2005/8/layout/process1"/>
    <dgm:cxn modelId="{D53B5B1B-3DE4-394F-999D-DFCF86FD6EFC}" type="presOf" srcId="{947DE89F-064C-0348-AF21-32D82A85180A}" destId="{51602173-14C3-E640-9A4D-19981A788B70}" srcOrd="0" destOrd="0" presId="urn:microsoft.com/office/officeart/2005/8/layout/process1"/>
    <dgm:cxn modelId="{EDCDB130-EF60-ED46-905D-8824401C81D0}" type="presOf" srcId="{6508C95D-7695-5045-9C47-12B0B9CB27E9}" destId="{13975E99-7FF7-FA4C-98F1-46BBFE7C6387}" srcOrd="0" destOrd="0" presId="urn:microsoft.com/office/officeart/2005/8/layout/process1"/>
    <dgm:cxn modelId="{A6671159-2001-134C-8A2B-32C5B8915954}" type="presOf" srcId="{AE455868-0872-6942-8CBB-F6DF9FC3E4A8}" destId="{D4012B32-6B36-A243-86B0-E82258A83A55}" srcOrd="0" destOrd="0" presId="urn:microsoft.com/office/officeart/2005/8/layout/process1"/>
    <dgm:cxn modelId="{F9EA5B6A-F71D-6A4B-9A80-8C2692459B76}" srcId="{0EBE0BF0-B0C8-834B-8A86-F0B1B39DADE7}" destId="{6508C95D-7695-5045-9C47-12B0B9CB27E9}" srcOrd="0" destOrd="0" parTransId="{514DC623-6CA6-3546-A0F4-D42B4AAA317D}" sibTransId="{0AE52A26-CB22-6149-91B7-4F937221A786}"/>
    <dgm:cxn modelId="{8A783971-686A-EE40-A319-A5BE5484DEA3}" type="presOf" srcId="{F9F290B7-70C2-0645-82B1-6768B52FA63D}" destId="{6687D18E-CA2E-AB42-AF27-4A1ABF793999}" srcOrd="1" destOrd="0" presId="urn:microsoft.com/office/officeart/2005/8/layout/process1"/>
    <dgm:cxn modelId="{09BC1E74-9F50-D44A-BE1C-DC03BB8DA79B}" srcId="{0EBE0BF0-B0C8-834B-8A86-F0B1B39DADE7}" destId="{947DE89F-064C-0348-AF21-32D82A85180A}" srcOrd="2" destOrd="0" parTransId="{D1A8828A-6225-5843-BD23-0C305114CC70}" sibTransId="{F9F290B7-70C2-0645-82B1-6768B52FA63D}"/>
    <dgm:cxn modelId="{18420976-8A39-0C46-9216-38E95EBE3970}" srcId="{0EBE0BF0-B0C8-834B-8A86-F0B1B39DADE7}" destId="{AE455868-0872-6942-8CBB-F6DF9FC3E4A8}" srcOrd="1" destOrd="0" parTransId="{5A100BF4-9759-2A44-A791-31B29743AAE6}" sibTransId="{11525548-83D8-4D4B-9A9A-B308F2643C40}"/>
    <dgm:cxn modelId="{3C6C9B9E-F93A-0D4C-ADCB-4A06B0CCD530}" type="presOf" srcId="{11525548-83D8-4D4B-9A9A-B308F2643C40}" destId="{01596F40-C807-6647-BF55-7DE808E1CF95}" srcOrd="0" destOrd="0" presId="urn:microsoft.com/office/officeart/2005/8/layout/process1"/>
    <dgm:cxn modelId="{16A5BEB8-9683-F144-BF75-50867FA9A320}" type="presOf" srcId="{0AE52A26-CB22-6149-91B7-4F937221A786}" destId="{40579410-F19E-8841-B730-13DEC5ED840B}" srcOrd="1" destOrd="0" presId="urn:microsoft.com/office/officeart/2005/8/layout/process1"/>
    <dgm:cxn modelId="{16A45AF0-C16B-344C-83A7-0CD41476594C}" type="presOf" srcId="{11525548-83D8-4D4B-9A9A-B308F2643C40}" destId="{1F2ABD62-0097-BA40-972D-358C8F38AE73}" srcOrd="1" destOrd="0" presId="urn:microsoft.com/office/officeart/2005/8/layout/process1"/>
    <dgm:cxn modelId="{E78D9FFD-24DA-DD48-95D5-6346020FB4B2}" type="presOf" srcId="{D2B6899C-B33B-3244-9ACF-7F9C85AEBB03}" destId="{58A2375C-FDDC-7F45-BA18-8F95F9155B88}" srcOrd="0" destOrd="0" presId="urn:microsoft.com/office/officeart/2005/8/layout/process1"/>
    <dgm:cxn modelId="{9006E150-DBF5-7E42-957C-19F3E2731B8C}" type="presParOf" srcId="{3BE5990E-0EC6-754A-98B3-A52689EE11DE}" destId="{13975E99-7FF7-FA4C-98F1-46BBFE7C6387}" srcOrd="0" destOrd="0" presId="urn:microsoft.com/office/officeart/2005/8/layout/process1"/>
    <dgm:cxn modelId="{7A39721C-681E-4C46-BA36-EFAEFB43D90A}" type="presParOf" srcId="{3BE5990E-0EC6-754A-98B3-A52689EE11DE}" destId="{65C140E6-0DA6-6343-8E44-27994D2F9D7C}" srcOrd="1" destOrd="0" presId="urn:microsoft.com/office/officeart/2005/8/layout/process1"/>
    <dgm:cxn modelId="{F3166CDF-AE0B-5A47-835C-1A99EE510852}" type="presParOf" srcId="{65C140E6-0DA6-6343-8E44-27994D2F9D7C}" destId="{40579410-F19E-8841-B730-13DEC5ED840B}" srcOrd="0" destOrd="0" presId="urn:microsoft.com/office/officeart/2005/8/layout/process1"/>
    <dgm:cxn modelId="{ECA99DB0-7038-4049-A815-5CEFB3E5C7F7}" type="presParOf" srcId="{3BE5990E-0EC6-754A-98B3-A52689EE11DE}" destId="{D4012B32-6B36-A243-86B0-E82258A83A55}" srcOrd="2" destOrd="0" presId="urn:microsoft.com/office/officeart/2005/8/layout/process1"/>
    <dgm:cxn modelId="{443692D9-783B-5045-8E0F-7504DEC80ED9}" type="presParOf" srcId="{3BE5990E-0EC6-754A-98B3-A52689EE11DE}" destId="{01596F40-C807-6647-BF55-7DE808E1CF95}" srcOrd="3" destOrd="0" presId="urn:microsoft.com/office/officeart/2005/8/layout/process1"/>
    <dgm:cxn modelId="{B5E689C5-8081-764E-B97A-DDDF327CA3D5}" type="presParOf" srcId="{01596F40-C807-6647-BF55-7DE808E1CF95}" destId="{1F2ABD62-0097-BA40-972D-358C8F38AE73}" srcOrd="0" destOrd="0" presId="urn:microsoft.com/office/officeart/2005/8/layout/process1"/>
    <dgm:cxn modelId="{2AEBF304-FACD-B148-914A-9D2B5CC614A1}" type="presParOf" srcId="{3BE5990E-0EC6-754A-98B3-A52689EE11DE}" destId="{51602173-14C3-E640-9A4D-19981A788B70}" srcOrd="4" destOrd="0" presId="urn:microsoft.com/office/officeart/2005/8/layout/process1"/>
    <dgm:cxn modelId="{B7AE76FF-A365-D148-9903-930F5E51755E}" type="presParOf" srcId="{3BE5990E-0EC6-754A-98B3-A52689EE11DE}" destId="{3B087AF6-D1E6-DB4C-98C6-5F7D19368DDC}" srcOrd="5" destOrd="0" presId="urn:microsoft.com/office/officeart/2005/8/layout/process1"/>
    <dgm:cxn modelId="{EEC1CA2A-5C3E-AF45-9FCA-98A29428CA98}" type="presParOf" srcId="{3B087AF6-D1E6-DB4C-98C6-5F7D19368DDC}" destId="{6687D18E-CA2E-AB42-AF27-4A1ABF793999}" srcOrd="0" destOrd="0" presId="urn:microsoft.com/office/officeart/2005/8/layout/process1"/>
    <dgm:cxn modelId="{13287C8D-E9B3-6B42-AD7D-AD3A1CACEE18}" type="presParOf" srcId="{3BE5990E-0EC6-754A-98B3-A52689EE11DE}" destId="{58A2375C-FDDC-7F45-BA18-8F95F9155B8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52956C-8929-FB4C-AAF5-425546C35D63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3E49E123-74A1-6E48-89B0-0013344848F3}">
      <dgm:prSet phldrT="[Text]"/>
      <dgm:spPr/>
      <dgm:t>
        <a:bodyPr/>
        <a:lstStyle/>
        <a:p>
          <a:r>
            <a:rPr lang="en-US" dirty="0"/>
            <a:t>Interviews</a:t>
          </a:r>
        </a:p>
      </dgm:t>
    </dgm:pt>
    <dgm:pt modelId="{AD66D1E5-7E5C-9948-8D12-6C647570E848}" type="parTrans" cxnId="{B6DC8EF6-12FE-FD46-887C-C75695F5B60B}">
      <dgm:prSet/>
      <dgm:spPr/>
      <dgm:t>
        <a:bodyPr/>
        <a:lstStyle/>
        <a:p>
          <a:endParaRPr lang="en-US"/>
        </a:p>
      </dgm:t>
    </dgm:pt>
    <dgm:pt modelId="{070F6621-EB49-F14D-B223-F3075862AA77}" type="sibTrans" cxnId="{B6DC8EF6-12FE-FD46-887C-C75695F5B60B}">
      <dgm:prSet/>
      <dgm:spPr/>
      <dgm:t>
        <a:bodyPr/>
        <a:lstStyle/>
        <a:p>
          <a:endParaRPr lang="en-US"/>
        </a:p>
      </dgm:t>
    </dgm:pt>
    <dgm:pt modelId="{4A15A767-1EAA-5249-8FD4-E6873052C685}">
      <dgm:prSet phldrT="[Text]"/>
      <dgm:spPr/>
      <dgm:t>
        <a:bodyPr/>
        <a:lstStyle/>
        <a:p>
          <a:r>
            <a:rPr lang="en-US" dirty="0"/>
            <a:t>Surveys</a:t>
          </a:r>
        </a:p>
      </dgm:t>
    </dgm:pt>
    <dgm:pt modelId="{7D8DBFB0-0795-B848-A699-C0402435A719}" type="parTrans" cxnId="{63FDF607-A55E-9241-873C-93A8541AB8B0}">
      <dgm:prSet/>
      <dgm:spPr/>
      <dgm:t>
        <a:bodyPr/>
        <a:lstStyle/>
        <a:p>
          <a:endParaRPr lang="en-US"/>
        </a:p>
      </dgm:t>
    </dgm:pt>
    <dgm:pt modelId="{7BDA036E-3D05-5440-B898-C005C7686332}" type="sibTrans" cxnId="{63FDF607-A55E-9241-873C-93A8541AB8B0}">
      <dgm:prSet/>
      <dgm:spPr/>
      <dgm:t>
        <a:bodyPr/>
        <a:lstStyle/>
        <a:p>
          <a:endParaRPr lang="en-US"/>
        </a:p>
      </dgm:t>
    </dgm:pt>
    <dgm:pt modelId="{19D6C376-72C3-D84E-B9E1-2CC37D2654E3}" type="pres">
      <dgm:prSet presAssocID="{A652956C-8929-FB4C-AAF5-425546C35D63}" presName="diagram" presStyleCnt="0">
        <dgm:presLayoutVars>
          <dgm:dir/>
          <dgm:resizeHandles val="exact"/>
        </dgm:presLayoutVars>
      </dgm:prSet>
      <dgm:spPr/>
    </dgm:pt>
    <dgm:pt modelId="{758D7058-3CC9-5846-A1F1-291F654F34D9}" type="pres">
      <dgm:prSet presAssocID="{3E49E123-74A1-6E48-89B0-0013344848F3}" presName="node" presStyleLbl="node1" presStyleIdx="0" presStyleCnt="2">
        <dgm:presLayoutVars>
          <dgm:bulletEnabled val="1"/>
        </dgm:presLayoutVars>
      </dgm:prSet>
      <dgm:spPr/>
    </dgm:pt>
    <dgm:pt modelId="{E8A4E590-CC10-CA40-8D29-CB688DE28DF8}" type="pres">
      <dgm:prSet presAssocID="{070F6621-EB49-F14D-B223-F3075862AA77}" presName="sibTrans" presStyleCnt="0"/>
      <dgm:spPr/>
    </dgm:pt>
    <dgm:pt modelId="{70B3726D-4401-AF49-8421-05E60A8F39FC}" type="pres">
      <dgm:prSet presAssocID="{4A15A767-1EAA-5249-8FD4-E6873052C685}" presName="node" presStyleLbl="node1" presStyleIdx="1" presStyleCnt="2">
        <dgm:presLayoutVars>
          <dgm:bulletEnabled val="1"/>
        </dgm:presLayoutVars>
      </dgm:prSet>
      <dgm:spPr/>
    </dgm:pt>
  </dgm:ptLst>
  <dgm:cxnLst>
    <dgm:cxn modelId="{63FDF607-A55E-9241-873C-93A8541AB8B0}" srcId="{A652956C-8929-FB4C-AAF5-425546C35D63}" destId="{4A15A767-1EAA-5249-8FD4-E6873052C685}" srcOrd="1" destOrd="0" parTransId="{7D8DBFB0-0795-B848-A699-C0402435A719}" sibTransId="{7BDA036E-3D05-5440-B898-C005C7686332}"/>
    <dgm:cxn modelId="{C5BDE027-AB20-AB48-818C-7F45A3168FA2}" type="presOf" srcId="{A652956C-8929-FB4C-AAF5-425546C35D63}" destId="{19D6C376-72C3-D84E-B9E1-2CC37D2654E3}" srcOrd="0" destOrd="0" presId="urn:microsoft.com/office/officeart/2005/8/layout/default"/>
    <dgm:cxn modelId="{B06AFB27-D967-774B-9939-16CE04D7862D}" type="presOf" srcId="{4A15A767-1EAA-5249-8FD4-E6873052C685}" destId="{70B3726D-4401-AF49-8421-05E60A8F39FC}" srcOrd="0" destOrd="0" presId="urn:microsoft.com/office/officeart/2005/8/layout/default"/>
    <dgm:cxn modelId="{C702A198-04CF-9640-A37F-997C8AB7DCA9}" type="presOf" srcId="{3E49E123-74A1-6E48-89B0-0013344848F3}" destId="{758D7058-3CC9-5846-A1F1-291F654F34D9}" srcOrd="0" destOrd="0" presId="urn:microsoft.com/office/officeart/2005/8/layout/default"/>
    <dgm:cxn modelId="{B6DC8EF6-12FE-FD46-887C-C75695F5B60B}" srcId="{A652956C-8929-FB4C-AAF5-425546C35D63}" destId="{3E49E123-74A1-6E48-89B0-0013344848F3}" srcOrd="0" destOrd="0" parTransId="{AD66D1E5-7E5C-9948-8D12-6C647570E848}" sibTransId="{070F6621-EB49-F14D-B223-F3075862AA77}"/>
    <dgm:cxn modelId="{9A0F2280-893D-C543-A902-AF4D7A891B25}" type="presParOf" srcId="{19D6C376-72C3-D84E-B9E1-2CC37D2654E3}" destId="{758D7058-3CC9-5846-A1F1-291F654F34D9}" srcOrd="0" destOrd="0" presId="urn:microsoft.com/office/officeart/2005/8/layout/default"/>
    <dgm:cxn modelId="{6E0F76B9-ECBA-F448-A7CF-4966E2199EBF}" type="presParOf" srcId="{19D6C376-72C3-D84E-B9E1-2CC37D2654E3}" destId="{E8A4E590-CC10-CA40-8D29-CB688DE28DF8}" srcOrd="1" destOrd="0" presId="urn:microsoft.com/office/officeart/2005/8/layout/default"/>
    <dgm:cxn modelId="{E36BA4F8-B357-644C-89A8-CA56E2B45B2E}" type="presParOf" srcId="{19D6C376-72C3-D84E-B9E1-2CC37D2654E3}" destId="{70B3726D-4401-AF49-8421-05E60A8F39F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9B5D3-D76E-5E4B-B9DA-D62AD856C256}">
      <dsp:nvSpPr>
        <dsp:cNvPr id="0" name=""/>
        <dsp:cNvSpPr/>
      </dsp:nvSpPr>
      <dsp:spPr>
        <a:xfrm>
          <a:off x="421072" y="805"/>
          <a:ext cx="1650794" cy="99047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2000" b="0" i="0" kern="1200" dirty="0">
              <a:effectLst/>
              <a:latin typeface="gordita"/>
            </a:rPr>
            <a:t>Vision and Mission</a:t>
          </a:r>
          <a:endParaRPr lang="en-US" sz="2000" kern="1200" dirty="0"/>
        </a:p>
      </dsp:txBody>
      <dsp:txXfrm>
        <a:off x="421072" y="805"/>
        <a:ext cx="1650794" cy="990476"/>
      </dsp:txXfrm>
    </dsp:sp>
    <dsp:sp modelId="{2A8F7B69-A6BE-634A-AAFE-4EF062E11EF4}">
      <dsp:nvSpPr>
        <dsp:cNvPr id="0" name=""/>
        <dsp:cNvSpPr/>
      </dsp:nvSpPr>
      <dsp:spPr>
        <a:xfrm>
          <a:off x="2236946" y="805"/>
          <a:ext cx="1650794" cy="99047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2000" kern="1200" dirty="0"/>
            <a:t>Values</a:t>
          </a:r>
        </a:p>
      </dsp:txBody>
      <dsp:txXfrm>
        <a:off x="2236946" y="805"/>
        <a:ext cx="1650794" cy="990476"/>
      </dsp:txXfrm>
    </dsp:sp>
    <dsp:sp modelId="{520B323E-2683-1648-85CD-E8F42106A13E}">
      <dsp:nvSpPr>
        <dsp:cNvPr id="0" name=""/>
        <dsp:cNvSpPr/>
      </dsp:nvSpPr>
      <dsp:spPr>
        <a:xfrm>
          <a:off x="4052820" y="805"/>
          <a:ext cx="1650794" cy="99047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2000" kern="1200" dirty="0"/>
            <a:t>Priority Areas</a:t>
          </a:r>
        </a:p>
      </dsp:txBody>
      <dsp:txXfrm>
        <a:off x="4052820" y="805"/>
        <a:ext cx="1650794" cy="990476"/>
      </dsp:txXfrm>
    </dsp:sp>
    <dsp:sp modelId="{0C09332F-FCE6-0942-B78D-C9846B45F38C}">
      <dsp:nvSpPr>
        <dsp:cNvPr id="0" name=""/>
        <dsp:cNvSpPr/>
      </dsp:nvSpPr>
      <dsp:spPr>
        <a:xfrm>
          <a:off x="1329009" y="1156361"/>
          <a:ext cx="1650794" cy="99047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2000" kern="1200" dirty="0"/>
            <a:t>Goals</a:t>
          </a:r>
        </a:p>
      </dsp:txBody>
      <dsp:txXfrm>
        <a:off x="1329009" y="1156361"/>
        <a:ext cx="1650794" cy="990476"/>
      </dsp:txXfrm>
    </dsp:sp>
    <dsp:sp modelId="{9644A1C0-AC6D-FE41-A5E4-723E48305B02}">
      <dsp:nvSpPr>
        <dsp:cNvPr id="0" name=""/>
        <dsp:cNvSpPr/>
      </dsp:nvSpPr>
      <dsp:spPr>
        <a:xfrm>
          <a:off x="3144883" y="1156361"/>
          <a:ext cx="1650794" cy="99047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2000" kern="1200" dirty="0"/>
            <a:t>Actions to Achieve the Goals</a:t>
          </a:r>
        </a:p>
      </dsp:txBody>
      <dsp:txXfrm>
        <a:off x="3144883" y="1156361"/>
        <a:ext cx="1650794" cy="9904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75E99-7FF7-FA4C-98F1-46BBFE7C6387}">
      <dsp:nvSpPr>
        <dsp:cNvPr id="0" name=""/>
        <dsp:cNvSpPr/>
      </dsp:nvSpPr>
      <dsp:spPr>
        <a:xfrm>
          <a:off x="3414" y="1584089"/>
          <a:ext cx="1493034" cy="8958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/>
            <a:t>Facilitated discussions</a:t>
          </a:r>
        </a:p>
      </dsp:txBody>
      <dsp:txXfrm>
        <a:off x="29652" y="1610327"/>
        <a:ext cx="1440558" cy="843344"/>
      </dsp:txXfrm>
    </dsp:sp>
    <dsp:sp modelId="{65C140E6-0DA6-6343-8E44-27994D2F9D7C}">
      <dsp:nvSpPr>
        <dsp:cNvPr id="0" name=""/>
        <dsp:cNvSpPr/>
      </dsp:nvSpPr>
      <dsp:spPr>
        <a:xfrm>
          <a:off x="1645752" y="1846863"/>
          <a:ext cx="316523" cy="3702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1645752" y="1920917"/>
        <a:ext cx="221566" cy="222164"/>
      </dsp:txXfrm>
    </dsp:sp>
    <dsp:sp modelId="{D4012B32-6B36-A243-86B0-E82258A83A55}">
      <dsp:nvSpPr>
        <dsp:cNvPr id="0" name=""/>
        <dsp:cNvSpPr/>
      </dsp:nvSpPr>
      <dsp:spPr>
        <a:xfrm>
          <a:off x="2093662" y="1584089"/>
          <a:ext cx="1493034" cy="8958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/>
            <a:t>Stakeholder Input*</a:t>
          </a:r>
        </a:p>
      </dsp:txBody>
      <dsp:txXfrm>
        <a:off x="2119900" y="1610327"/>
        <a:ext cx="1440558" cy="843344"/>
      </dsp:txXfrm>
    </dsp:sp>
    <dsp:sp modelId="{01596F40-C807-6647-BF55-7DE808E1CF95}">
      <dsp:nvSpPr>
        <dsp:cNvPr id="0" name=""/>
        <dsp:cNvSpPr/>
      </dsp:nvSpPr>
      <dsp:spPr>
        <a:xfrm>
          <a:off x="3736000" y="1846863"/>
          <a:ext cx="316523" cy="3702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3736000" y="1920917"/>
        <a:ext cx="221566" cy="222164"/>
      </dsp:txXfrm>
    </dsp:sp>
    <dsp:sp modelId="{51602173-14C3-E640-9A4D-19981A788B70}">
      <dsp:nvSpPr>
        <dsp:cNvPr id="0" name=""/>
        <dsp:cNvSpPr/>
      </dsp:nvSpPr>
      <dsp:spPr>
        <a:xfrm>
          <a:off x="4183910" y="1584089"/>
          <a:ext cx="1493034" cy="8958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/>
            <a:t>Draft Plan</a:t>
          </a:r>
        </a:p>
      </dsp:txBody>
      <dsp:txXfrm>
        <a:off x="4210148" y="1610327"/>
        <a:ext cx="1440558" cy="843344"/>
      </dsp:txXfrm>
    </dsp:sp>
    <dsp:sp modelId="{3B087AF6-D1E6-DB4C-98C6-5F7D19368DDC}">
      <dsp:nvSpPr>
        <dsp:cNvPr id="0" name=""/>
        <dsp:cNvSpPr/>
      </dsp:nvSpPr>
      <dsp:spPr>
        <a:xfrm>
          <a:off x="5826247" y="1846863"/>
          <a:ext cx="316523" cy="3702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5826247" y="1920917"/>
        <a:ext cx="221566" cy="222164"/>
      </dsp:txXfrm>
    </dsp:sp>
    <dsp:sp modelId="{58A2375C-FDDC-7F45-BA18-8F95F9155B88}">
      <dsp:nvSpPr>
        <dsp:cNvPr id="0" name=""/>
        <dsp:cNvSpPr/>
      </dsp:nvSpPr>
      <dsp:spPr>
        <a:xfrm>
          <a:off x="6274158" y="1584089"/>
          <a:ext cx="1493034" cy="8958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/>
            <a:t>Final Plan</a:t>
          </a:r>
        </a:p>
      </dsp:txBody>
      <dsp:txXfrm>
        <a:off x="6300396" y="1610327"/>
        <a:ext cx="1440558" cy="8433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D7058-3CC9-5846-A1F1-291F654F34D9}">
      <dsp:nvSpPr>
        <dsp:cNvPr id="0" name=""/>
        <dsp:cNvSpPr/>
      </dsp:nvSpPr>
      <dsp:spPr>
        <a:xfrm>
          <a:off x="797" y="649044"/>
          <a:ext cx="3108647" cy="18651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Interviews</a:t>
          </a:r>
        </a:p>
      </dsp:txBody>
      <dsp:txXfrm>
        <a:off x="797" y="649044"/>
        <a:ext cx="3108647" cy="1865188"/>
      </dsp:txXfrm>
    </dsp:sp>
    <dsp:sp modelId="{70B3726D-4401-AF49-8421-05E60A8F39FC}">
      <dsp:nvSpPr>
        <dsp:cNvPr id="0" name=""/>
        <dsp:cNvSpPr/>
      </dsp:nvSpPr>
      <dsp:spPr>
        <a:xfrm>
          <a:off x="3420309" y="649044"/>
          <a:ext cx="3108647" cy="18651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Surveys</a:t>
          </a:r>
        </a:p>
      </dsp:txBody>
      <dsp:txXfrm>
        <a:off x="3420309" y="649044"/>
        <a:ext cx="3108647" cy="1865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8A8ED-31AF-40EC-8164-93ECF3752D15}" type="datetimeFigureOut">
              <a:rPr lang="en-US" smtClean="0"/>
              <a:t>8/6/23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8EC96-3390-4B56-AB12-61EBA14F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186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152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16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0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1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3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8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5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5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2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0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2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C2673E-7D0F-B6C9-5B84-E92A2BD32C26}"/>
              </a:ext>
            </a:extLst>
          </p:cNvPr>
          <p:cNvSpPr/>
          <p:nvPr userDrawn="1"/>
        </p:nvSpPr>
        <p:spPr>
          <a:xfrm>
            <a:off x="0" y="6311901"/>
            <a:ext cx="9144000" cy="546101"/>
          </a:xfrm>
          <a:prstGeom prst="rect">
            <a:avLst/>
          </a:prstGeom>
          <a:solidFill>
            <a:srgbClr val="144633"/>
          </a:solidFill>
          <a:ln>
            <a:solidFill>
              <a:srgbClr val="144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/>
              <a:t>Oregon Department of Fish and Wildlife</a:t>
            </a: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BD1FD53B-8779-0F80-6B23-CD0CEAB596BD}"/>
              </a:ext>
            </a:extLst>
          </p:cNvPr>
          <p:cNvSpPr>
            <a:spLocks/>
          </p:cNvSpPr>
          <p:nvPr userDrawn="1"/>
        </p:nvSpPr>
        <p:spPr bwMode="auto">
          <a:xfrm>
            <a:off x="-218364" y="-54592"/>
            <a:ext cx="9594376" cy="1952625"/>
          </a:xfrm>
          <a:custGeom>
            <a:avLst/>
            <a:gdLst>
              <a:gd name="T0" fmla="*/ 0 w 5808"/>
              <a:gd name="T1" fmla="*/ 2147483647 h 1230"/>
              <a:gd name="T2" fmla="*/ 60483754 w 5808"/>
              <a:gd name="T3" fmla="*/ 0 h 1230"/>
              <a:gd name="T4" fmla="*/ 2147483647 w 5808"/>
              <a:gd name="T5" fmla="*/ 0 h 1230"/>
              <a:gd name="T6" fmla="*/ 2147483647 w 5808"/>
              <a:gd name="T7" fmla="*/ 2147483647 h 1230"/>
              <a:gd name="T8" fmla="*/ 2147483647 w 5808"/>
              <a:gd name="T9" fmla="*/ 2147483647 h 1230"/>
              <a:gd name="T10" fmla="*/ 2147483647 w 5808"/>
              <a:gd name="T11" fmla="*/ 2147483647 h 1230"/>
              <a:gd name="T12" fmla="*/ 0 w 5808"/>
              <a:gd name="T13" fmla="*/ 2147483647 h 12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08"/>
              <a:gd name="T22" fmla="*/ 0 h 1230"/>
              <a:gd name="T23" fmla="*/ 5808 w 5808"/>
              <a:gd name="T24" fmla="*/ 1230 h 12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08" h="1230">
                <a:moveTo>
                  <a:pt x="0" y="1212"/>
                </a:moveTo>
                <a:lnTo>
                  <a:pt x="24" y="0"/>
                </a:lnTo>
                <a:lnTo>
                  <a:pt x="5784" y="0"/>
                </a:lnTo>
                <a:lnTo>
                  <a:pt x="5808" y="996"/>
                </a:lnTo>
                <a:cubicBezTo>
                  <a:pt x="5548" y="1200"/>
                  <a:pt x="4950" y="1230"/>
                  <a:pt x="4224" y="1224"/>
                </a:cubicBezTo>
                <a:cubicBezTo>
                  <a:pt x="3498" y="1218"/>
                  <a:pt x="2156" y="962"/>
                  <a:pt x="1452" y="960"/>
                </a:cubicBezTo>
                <a:cubicBezTo>
                  <a:pt x="672" y="936"/>
                  <a:pt x="0" y="1212"/>
                  <a:pt x="0" y="1212"/>
                </a:cubicBezTo>
                <a:close/>
              </a:path>
            </a:pathLst>
          </a:custGeom>
          <a:solidFill>
            <a:srgbClr val="144633"/>
          </a:solidFill>
          <a:ln w="76200" cmpd="sng">
            <a:solidFill>
              <a:srgbClr val="144633"/>
            </a:solidFill>
            <a:round/>
            <a:headEnd/>
            <a:tailEnd/>
          </a:ln>
        </p:spPr>
        <p:txBody>
          <a:bodyPr/>
          <a:lstStyle/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59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Strategic Planning Process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3: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218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DB5F6-B90B-283B-E001-0E8ADE73B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398119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Pre-Strategic Plan – </a:t>
            </a:r>
            <a:r>
              <a:rPr lang="en-US" sz="4000" dirty="0">
                <a:solidFill>
                  <a:schemeClr val="bg1"/>
                </a:solidFill>
              </a:rPr>
              <a:t>Potential  Options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C59B5-D480-166A-D4A4-698D25EE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3C55C90-FE26-7755-061A-0653318B5E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4620995"/>
              </p:ext>
            </p:extLst>
          </p:nvPr>
        </p:nvGraphicFramePr>
        <p:xfrm>
          <a:off x="1629508" y="1932597"/>
          <a:ext cx="6529754" cy="3163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9848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70067" y="3094651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Buildin</a:t>
            </a:r>
            <a:r>
              <a:rPr lang="en-US" sz="3200" b="1" i="1" dirty="0">
                <a:solidFill>
                  <a:srgbClr val="000000"/>
                </a:solidFill>
                <a:latin typeface="Calibri" panose="020F0502020204030204" pitchFamily="34" charset="0"/>
              </a:rPr>
              <a:t>g the Foundation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</a:t>
            </a:r>
            <a:r>
              <a:rPr lang="en-US" sz="3200" b="1" i="1" dirty="0">
                <a:solidFill>
                  <a:prstClr val="white">
                    <a:lumMod val="50000"/>
                  </a:prstClr>
                </a:solidFill>
                <a:latin typeface="Calibri" panose="020F0502020204030204" pitchFamily="34" charset="0"/>
              </a:rPr>
              <a:t>5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358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CC0DD-0962-C572-ABB6-0EE926F93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Current State - SWOT/PEST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FE4FF-EC2B-9F40-76F4-9836AE0FC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>
                <a:solidFill>
                  <a:srgbClr val="1C4028"/>
                </a:solidFill>
              </a:rPr>
              <a:t>Today’s Focus</a:t>
            </a:r>
          </a:p>
          <a:p>
            <a:r>
              <a:rPr lang="en-US" dirty="0"/>
              <a:t>Strengths</a:t>
            </a:r>
          </a:p>
          <a:p>
            <a:r>
              <a:rPr lang="en-US" dirty="0"/>
              <a:t>Weaknesses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53D123-E8E8-4ED8-260A-F509CB9D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9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BF028A-EA26-3A6D-8933-12E70D12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Grounding – Our Purpose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FF19A-FA5F-ED06-5F40-0C9D5F0A7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9445"/>
            <a:ext cx="7886700" cy="3867517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1800" dirty="0">
                <a:effectLst/>
                <a:ea typeface="Calibri" panose="020F0502020204030204" pitchFamily="34" charset="0"/>
              </a:rPr>
              <a:t>Supporting projects that help implement the Oregon Conservation Strategy and creates new opportunities for wildlife-associated conservation, education and recreation.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endParaRPr lang="en-US" sz="1800" dirty="0"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1800" b="0" i="0" dirty="0">
                <a:solidFill>
                  <a:srgbClr val="000000"/>
                </a:solidFill>
                <a:effectLst/>
              </a:rPr>
              <a:t>A public-private partnership that supports projects to implement the Oregon Conservation Strategy and connect people with the outdoors.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endParaRPr lang="en-US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1800" dirty="0"/>
              <a:t>Empowers implementation of the Oregon Conservation Strategy and connects people with outdoor opportunities.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endParaRPr lang="en-US" sz="1800" dirty="0"/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1800" dirty="0">
                <a:effectLst/>
                <a:ea typeface="Calibri" panose="020F0502020204030204" pitchFamily="34" charset="0"/>
              </a:rPr>
              <a:t>The committee 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advise ODFW and the Fish and Wildlife Commission regarding use of the Fund</a:t>
            </a:r>
            <a:endParaRPr lang="en-US" sz="1800" dirty="0">
              <a:effectLst/>
              <a:ea typeface="Calibri" panose="020F0502020204030204" pitchFamily="34" charset="0"/>
            </a:endParaRPr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71D9C-89D6-F008-2D43-7A902F05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9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BF028A-EA26-3A6D-8933-12E70D12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OCRF Strategic Plan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FF19A-FA5F-ED06-5F40-0C9D5F0A7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05" y="2075349"/>
            <a:ext cx="7886700" cy="3896342"/>
          </a:xfrm>
        </p:spPr>
        <p:txBody>
          <a:bodyPr>
            <a:norm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4857750" algn="l"/>
              </a:tabLst>
            </a:pPr>
            <a:r>
              <a:rPr lang="en-US" sz="2400" dirty="0">
                <a:solidFill>
                  <a:srgbClr val="2A2B2C"/>
                </a:solidFill>
                <a:latin typeface="gordita"/>
              </a:rPr>
              <a:t>The</a:t>
            </a:r>
            <a:r>
              <a:rPr lang="en-US" sz="2400" b="0" i="0" dirty="0">
                <a:solidFill>
                  <a:srgbClr val="2A2B2C"/>
                </a:solidFill>
                <a:effectLst/>
                <a:latin typeface="gordita"/>
              </a:rPr>
              <a:t> strategic plan is a tool to help define OCRF’s direction  for the next two biennia (July 2023 – June 2027)</a:t>
            </a: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4857750" algn="l"/>
              </a:tabLst>
            </a:pPr>
            <a:endParaRPr lang="en-US" sz="2400" dirty="0">
              <a:solidFill>
                <a:srgbClr val="2A2B2C"/>
              </a:solidFill>
              <a:latin typeface="gordita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4857750" algn="l"/>
              </a:tabLst>
            </a:pPr>
            <a:endParaRPr lang="en-US" sz="2400" b="0" i="0" dirty="0">
              <a:solidFill>
                <a:srgbClr val="2A2B2C"/>
              </a:solidFill>
              <a:effectLst/>
              <a:latin typeface="gordit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71D9C-89D6-F008-2D43-7A902F05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E0C43D0-9CCC-E1EC-66DD-65D3D87102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1022735"/>
              </p:ext>
            </p:extLst>
          </p:nvPr>
        </p:nvGraphicFramePr>
        <p:xfrm>
          <a:off x="1495312" y="3313355"/>
          <a:ext cx="6124687" cy="2147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3518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C7538-83EA-9440-338E-5EA03ED0E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to Expect – The Process!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77C66-167F-E984-1AFF-6EF6C5B6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0D306C-F5AE-4B3E-E06E-A4936736EC19}"/>
              </a:ext>
            </a:extLst>
          </p:cNvPr>
          <p:cNvSpPr txBox="1"/>
          <p:nvPr/>
        </p:nvSpPr>
        <p:spPr>
          <a:xfrm>
            <a:off x="4003526" y="5979192"/>
            <a:ext cx="6702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*Scope to be managed based on timelines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1EE6218-4309-0AE4-EC28-42D7200AE1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8825076"/>
              </p:ext>
            </p:extLst>
          </p:nvPr>
        </p:nvGraphicFramePr>
        <p:xfrm>
          <a:off x="628650" y="477623"/>
          <a:ext cx="777060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B5A59A9-27D7-3A36-A679-FAB9B9182901}"/>
              </a:ext>
            </a:extLst>
          </p:cNvPr>
          <p:cNvSpPr txBox="1"/>
          <p:nvPr/>
        </p:nvSpPr>
        <p:spPr>
          <a:xfrm>
            <a:off x="628650" y="3145153"/>
            <a:ext cx="8081596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August</a:t>
            </a:r>
            <a:r>
              <a:rPr lang="en-US" sz="1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Grounding, Planning Process, Hopes/Expectations, Stakeholder Outreach Options, Strengths/Weaknesses</a:t>
            </a:r>
            <a:endParaRPr lang="en-US" sz="1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September</a:t>
            </a:r>
            <a:r>
              <a:rPr lang="en-US" sz="1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Finish SWOT/PEST, Review/Validate OCRF Vision/Mission/Values</a:t>
            </a:r>
            <a:endParaRPr lang="en-US" sz="1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en-US" sz="1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Discuss Themes from the Outreach</a:t>
            </a:r>
            <a:r>
              <a:rPr lang="en-US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&amp; i</a:t>
            </a:r>
            <a:r>
              <a:rPr lang="en-US" sz="1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mpact on OCRF Priorities, OCRF’s Role vs. others, OCRF Priorities</a:t>
            </a:r>
            <a:endParaRPr lang="en-US" sz="1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November</a:t>
            </a:r>
            <a:r>
              <a:rPr lang="en-US" sz="1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Finalize Priorities, Discuss Goals/Objectives (how will we gauge our success) and Potential Actions</a:t>
            </a:r>
            <a:endParaRPr lang="en-US" sz="1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December</a:t>
            </a:r>
            <a:r>
              <a:rPr lang="en-US" sz="1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Refine and Prioritize Goals and Actions</a:t>
            </a:r>
            <a:endParaRPr lang="en-US" sz="1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00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BF028A-EA26-3A6D-8933-12E70D12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Key Questions to be Answered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FF19A-FA5F-ED06-5F40-0C9D5F0A7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5013"/>
            <a:ext cx="7886700" cy="435133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What has the OCRF accomplished thus far? 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What should be our strategic priorities?  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Do we have specific goals related to those priorities? 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a typeface="Calibri" panose="020F0502020204030204" pitchFamily="34" charset="0"/>
              </a:rPr>
              <a:t>What actions will we take in the next 4 years?</a:t>
            </a:r>
            <a:endParaRPr lang="en-US" sz="2000" dirty="0">
              <a:effectLst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Are we effective in the communication of our accomplishments? 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Does OCRF need effectiveness monitoring and for what purpose?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How do we create an adaptable grant program that can be scaled up or down depending on available funding?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What are our storytelling and communication goals? 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Is there a need for continued private fundraising? 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a typeface="Calibri" panose="020F0502020204030204" pitchFamily="34" charset="0"/>
              </a:rPr>
              <a:t>What </a:t>
            </a:r>
            <a:r>
              <a:rPr lang="en-US" sz="2000" dirty="0">
                <a:effectLst/>
                <a:ea typeface="Calibri" panose="020F0502020204030204" pitchFamily="34" charset="0"/>
              </a:rPr>
              <a:t>type of fundraising activities should be completed and by whom?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"/>
              <a:tabLst>
                <a:tab pos="4857750" algn="l"/>
              </a:tabLst>
            </a:pPr>
            <a:r>
              <a:rPr lang="en-US" sz="2000" dirty="0">
                <a:effectLst/>
                <a:ea typeface="Calibri" panose="020F0502020204030204" pitchFamily="34" charset="0"/>
              </a:rPr>
              <a:t>How do we engage with partners who are interested in the OCRF? </a:t>
            </a:r>
          </a:p>
          <a:p>
            <a:pPr>
              <a:spcBef>
                <a:spcPts val="600"/>
              </a:spcBef>
            </a:pP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71D9C-89D6-F008-2D43-7A902F05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442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BF028A-EA26-3A6D-8933-12E70D12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Member Input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FF19A-FA5F-ED06-5F40-0C9D5F0A7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49782"/>
            <a:ext cx="7886700" cy="2144956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marL="0" marR="0" lvl="0" indent="0" algn="ctr">
              <a:spcBef>
                <a:spcPts val="600"/>
              </a:spcBef>
              <a:spcAft>
                <a:spcPts val="0"/>
              </a:spcAft>
              <a:buNone/>
              <a:tabLst>
                <a:tab pos="4857750" algn="l"/>
              </a:tabLst>
            </a:pPr>
            <a:r>
              <a:rPr lang="en-US" sz="3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What are your hopes and/or expectations for the process?</a:t>
            </a:r>
          </a:p>
          <a:p>
            <a:pPr marL="0" marR="0" lvl="0" indent="0" algn="ctr">
              <a:spcBef>
                <a:spcPts val="600"/>
              </a:spcBef>
              <a:spcAft>
                <a:spcPts val="0"/>
              </a:spcAft>
              <a:buNone/>
              <a:tabLst>
                <a:tab pos="4857750" algn="l"/>
              </a:tabLst>
            </a:pPr>
            <a:r>
              <a:rPr lang="en-US" sz="3600" dirty="0">
                <a:solidFill>
                  <a:schemeClr val="bg1"/>
                </a:solidFill>
                <a:ea typeface="Calibri" panose="020F0502020204030204" pitchFamily="34" charset="0"/>
              </a:rPr>
              <a:t>The strategic plan </a:t>
            </a:r>
            <a:r>
              <a:rPr lang="en-US" sz="3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document itself?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71D9C-89D6-F008-2D43-7A902F05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290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Stakeholder Outreach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4: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162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8A65B-AC61-EBF5-798D-C8C91D87C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Benefits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9E8D8-A8BA-DC1F-AC1E-380174FF6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527" y="1984254"/>
            <a:ext cx="7886700" cy="4078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203C29"/>
                </a:solidFill>
                <a:latin typeface="Google Sans"/>
              </a:rPr>
              <a:t>Input for the Strategic Plan</a:t>
            </a:r>
          </a:p>
          <a:p>
            <a:r>
              <a:rPr lang="en-US" sz="2600" dirty="0">
                <a:solidFill>
                  <a:srgbClr val="4D5156"/>
                </a:solidFill>
                <a:latin typeface="Google Sans"/>
              </a:rPr>
              <a:t>Understand </a:t>
            </a:r>
            <a:r>
              <a:rPr lang="en-US" sz="2600" b="0" i="0" u="none" strike="noStrike" dirty="0">
                <a:solidFill>
                  <a:srgbClr val="4D5156"/>
                </a:solidFill>
                <a:effectLst/>
                <a:latin typeface="Google Sans"/>
              </a:rPr>
              <a:t>the needs and desires of interested parties</a:t>
            </a:r>
          </a:p>
          <a:p>
            <a:r>
              <a:rPr lang="en-US" sz="2600" dirty="0">
                <a:solidFill>
                  <a:srgbClr val="4D5156"/>
                </a:solidFill>
                <a:latin typeface="Google Sans"/>
              </a:rPr>
              <a:t>Consider differing perspectives</a:t>
            </a:r>
            <a:endParaRPr lang="en-US" sz="2600" b="0" i="0" u="none" strike="noStrike" dirty="0">
              <a:solidFill>
                <a:srgbClr val="4D5156"/>
              </a:solidFill>
              <a:effectLst/>
              <a:latin typeface="Google Sans"/>
            </a:endParaRPr>
          </a:p>
          <a:p>
            <a:r>
              <a:rPr lang="en-US" sz="2600" b="0" i="0" u="none" strike="noStrike" dirty="0">
                <a:solidFill>
                  <a:srgbClr val="4D5156"/>
                </a:solidFill>
                <a:effectLst/>
                <a:latin typeface="Google Sans"/>
              </a:rPr>
              <a:t>Foster connections and buy-in for your priorities</a:t>
            </a:r>
          </a:p>
          <a:p>
            <a:pPr marL="0" indent="0">
              <a:buNone/>
            </a:pPr>
            <a:r>
              <a:rPr lang="en-US" sz="3200" b="1" i="0" u="none" strike="noStrike" dirty="0">
                <a:solidFill>
                  <a:srgbClr val="4D5156"/>
                </a:solidFill>
                <a:effectLst/>
                <a:latin typeface="Google Sans"/>
              </a:rPr>
              <a:t>Post Strategic Plan Finalization</a:t>
            </a:r>
          </a:p>
          <a:p>
            <a:r>
              <a:rPr lang="en-US" sz="2600" dirty="0">
                <a:solidFill>
                  <a:srgbClr val="4D5156"/>
                </a:solidFill>
                <a:latin typeface="Google Sans"/>
              </a:rPr>
              <a:t>Gartner support achieving your goals</a:t>
            </a:r>
          </a:p>
          <a:p>
            <a:r>
              <a:rPr lang="en-US" sz="2600" b="0" i="0" u="none" strike="noStrike" dirty="0">
                <a:solidFill>
                  <a:srgbClr val="4D5156"/>
                </a:solidFill>
                <a:effectLst/>
                <a:latin typeface="Google Sans"/>
              </a:rPr>
              <a:t>Gather input that will help in completing </a:t>
            </a:r>
            <a:r>
              <a:rPr lang="en-US" sz="2600" dirty="0">
                <a:solidFill>
                  <a:srgbClr val="4D5156"/>
                </a:solidFill>
                <a:latin typeface="Google Sans"/>
              </a:rPr>
              <a:t>actions</a:t>
            </a:r>
          </a:p>
          <a:p>
            <a:r>
              <a:rPr lang="en-US" sz="2600" b="0" i="0" u="none" strike="noStrike" dirty="0">
                <a:solidFill>
                  <a:srgbClr val="4D5156"/>
                </a:solidFill>
                <a:effectLst/>
                <a:latin typeface="Google Sans"/>
              </a:rPr>
              <a:t>Ask for assistance (where applicable)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5D7D85-6DEC-9264-558B-EB43E5977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95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Document 15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631" y="0"/>
            <a:ext cx="2436019" cy="3400426"/>
          </a:xfrm>
          <a:prstGeom prst="flowChartDocument">
            <a:avLst/>
          </a:prstGeom>
          <a:solidFill>
            <a:srgbClr val="2E41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3D86C1-D134-4C34-5FFD-F233CC75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1162"/>
            <a:ext cx="2286000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Stakeholder Mapping</a:t>
            </a:r>
          </a:p>
        </p:txBody>
      </p:sp>
      <p:pic>
        <p:nvPicPr>
          <p:cNvPr id="6" name="Picture 5" descr="A diagram of a company's influencer&#10;&#10;Description automatically generated">
            <a:extLst>
              <a:ext uri="{FF2B5EF4-FFF2-40B4-BE49-F238E27FC236}">
                <a16:creationId xmlns:a16="http://schemas.microsoft.com/office/drawing/2014/main" id="{2A6B2A24-2139-219A-7603-F87C5C5537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12" t="6263" b="9905"/>
          <a:stretch/>
        </p:blipFill>
        <p:spPr>
          <a:xfrm>
            <a:off x="3190897" y="1139394"/>
            <a:ext cx="5510653" cy="490843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09E37-8B18-3E71-EF13-B4B2D5B74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4857" y="6356350"/>
            <a:ext cx="469082" cy="365125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spcAft>
                <a:spcPts val="600"/>
              </a:spcAft>
            </a:pPr>
            <a:fld id="{EED42248-D582-45DA-BC26-F227E1A31D5B}" type="slidenum">
              <a:rPr lang="en-US"/>
              <a:pPr algn="l" defTabSz="914400"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491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1557</TotalTime>
  <Words>468</Words>
  <Application>Microsoft Macintosh PowerPoint</Application>
  <PresentationFormat>On-screen Show (4:3)</PresentationFormat>
  <Paragraphs>79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Google Sans</vt:lpstr>
      <vt:lpstr>gordita</vt:lpstr>
      <vt:lpstr>Wingdings</vt:lpstr>
      <vt:lpstr>1_Office Theme</vt:lpstr>
      <vt:lpstr>PowerPoint Presentation</vt:lpstr>
      <vt:lpstr>Grounding – Our Purpose</vt:lpstr>
      <vt:lpstr>OCRF Strategic Plan</vt:lpstr>
      <vt:lpstr>What to Expect – The Process!</vt:lpstr>
      <vt:lpstr>Key Questions to be Answered</vt:lpstr>
      <vt:lpstr>Member Input</vt:lpstr>
      <vt:lpstr>PowerPoint Presentation</vt:lpstr>
      <vt:lpstr>Benefits to Consider</vt:lpstr>
      <vt:lpstr>Stakeholder Mapping</vt:lpstr>
      <vt:lpstr>Pre-Strategic Plan – Potential  Options</vt:lpstr>
      <vt:lpstr>PowerPoint Presentation</vt:lpstr>
      <vt:lpstr>Current State - SWOT/PEST</vt:lpstr>
    </vt:vector>
  </TitlesOfParts>
  <Company>Oregon Department of Fish and Wildlife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REGULAWHITEFIELD Charlotte M * ODFW</dc:creator>
  <cp:lastModifiedBy>Cheralynn Abbott</cp:lastModifiedBy>
  <cp:revision>175</cp:revision>
  <dcterms:created xsi:type="dcterms:W3CDTF">2022-11-18T19:44:49Z</dcterms:created>
  <dcterms:modified xsi:type="dcterms:W3CDTF">2023-08-06T22:13:54Z</dcterms:modified>
</cp:coreProperties>
</file>