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9" r:id="rId1"/>
    <p:sldMasterId id="2147484215" r:id="rId2"/>
    <p:sldMasterId id="2147484188" r:id="rId3"/>
    <p:sldMasterId id="2147484190" r:id="rId4"/>
    <p:sldMasterId id="2147484220" r:id="rId5"/>
  </p:sldMasterIdLst>
  <p:notesMasterIdLst>
    <p:notesMasterId r:id="rId17"/>
  </p:notesMasterIdLst>
  <p:sldIdLst>
    <p:sldId id="260" r:id="rId6"/>
    <p:sldId id="265" r:id="rId7"/>
    <p:sldId id="264" r:id="rId8"/>
    <p:sldId id="272" r:id="rId9"/>
    <p:sldId id="266" r:id="rId10"/>
    <p:sldId id="267" r:id="rId11"/>
    <p:sldId id="273" r:id="rId12"/>
    <p:sldId id="268" r:id="rId13"/>
    <p:sldId id="269" r:id="rId14"/>
    <p:sldId id="270" r:id="rId15"/>
    <p:sldId id="271" r:id="rId16"/>
  </p:sldIdLst>
  <p:sldSz cx="9144000" cy="6858000" type="screen4x3"/>
  <p:notesSz cx="6858000" cy="9144000"/>
  <p:defaultTextStyle>
    <a:defPPr>
      <a:defRPr lang="en-US"/>
    </a:defPPr>
    <a:lvl1pPr marL="0" algn="l" defTabSz="879196" rtl="0" eaLnBrk="1" latinLnBrk="0" hangingPunct="1">
      <a:defRPr sz="1731" kern="1200">
        <a:solidFill>
          <a:schemeClr val="tx1"/>
        </a:solidFill>
        <a:latin typeface="+mn-lt"/>
        <a:ea typeface="+mn-ea"/>
        <a:cs typeface="+mn-cs"/>
      </a:defRPr>
    </a:lvl1pPr>
    <a:lvl2pPr marL="439598" algn="l" defTabSz="879196" rtl="0" eaLnBrk="1" latinLnBrk="0" hangingPunct="1">
      <a:defRPr sz="1731" kern="1200">
        <a:solidFill>
          <a:schemeClr val="tx1"/>
        </a:solidFill>
        <a:latin typeface="+mn-lt"/>
        <a:ea typeface="+mn-ea"/>
        <a:cs typeface="+mn-cs"/>
      </a:defRPr>
    </a:lvl2pPr>
    <a:lvl3pPr marL="879196" algn="l" defTabSz="879196" rtl="0" eaLnBrk="1" latinLnBrk="0" hangingPunct="1">
      <a:defRPr sz="1731" kern="1200">
        <a:solidFill>
          <a:schemeClr val="tx1"/>
        </a:solidFill>
        <a:latin typeface="+mn-lt"/>
        <a:ea typeface="+mn-ea"/>
        <a:cs typeface="+mn-cs"/>
      </a:defRPr>
    </a:lvl3pPr>
    <a:lvl4pPr marL="1318793" algn="l" defTabSz="879196" rtl="0" eaLnBrk="1" latinLnBrk="0" hangingPunct="1">
      <a:defRPr sz="1731" kern="1200">
        <a:solidFill>
          <a:schemeClr val="tx1"/>
        </a:solidFill>
        <a:latin typeface="+mn-lt"/>
        <a:ea typeface="+mn-ea"/>
        <a:cs typeface="+mn-cs"/>
      </a:defRPr>
    </a:lvl4pPr>
    <a:lvl5pPr marL="1758391" algn="l" defTabSz="879196" rtl="0" eaLnBrk="1" latinLnBrk="0" hangingPunct="1">
      <a:defRPr sz="1731" kern="1200">
        <a:solidFill>
          <a:schemeClr val="tx1"/>
        </a:solidFill>
        <a:latin typeface="+mn-lt"/>
        <a:ea typeface="+mn-ea"/>
        <a:cs typeface="+mn-cs"/>
      </a:defRPr>
    </a:lvl5pPr>
    <a:lvl6pPr marL="2197989" algn="l" defTabSz="879196" rtl="0" eaLnBrk="1" latinLnBrk="0" hangingPunct="1">
      <a:defRPr sz="1731" kern="1200">
        <a:solidFill>
          <a:schemeClr val="tx1"/>
        </a:solidFill>
        <a:latin typeface="+mn-lt"/>
        <a:ea typeface="+mn-ea"/>
        <a:cs typeface="+mn-cs"/>
      </a:defRPr>
    </a:lvl6pPr>
    <a:lvl7pPr marL="2637587" algn="l" defTabSz="879196" rtl="0" eaLnBrk="1" latinLnBrk="0" hangingPunct="1">
      <a:defRPr sz="1731" kern="1200">
        <a:solidFill>
          <a:schemeClr val="tx1"/>
        </a:solidFill>
        <a:latin typeface="+mn-lt"/>
        <a:ea typeface="+mn-ea"/>
        <a:cs typeface="+mn-cs"/>
      </a:defRPr>
    </a:lvl7pPr>
    <a:lvl8pPr marL="3077185" algn="l" defTabSz="879196" rtl="0" eaLnBrk="1" latinLnBrk="0" hangingPunct="1">
      <a:defRPr sz="1731" kern="1200">
        <a:solidFill>
          <a:schemeClr val="tx1"/>
        </a:solidFill>
        <a:latin typeface="+mn-lt"/>
        <a:ea typeface="+mn-ea"/>
        <a:cs typeface="+mn-cs"/>
      </a:defRPr>
    </a:lvl8pPr>
    <a:lvl9pPr marL="3516782" algn="l" defTabSz="879196" rtl="0" eaLnBrk="1" latinLnBrk="0" hangingPunct="1">
      <a:defRPr sz="17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Young" initials="JY" lastIdx="6" clrIdx="0">
    <p:extLst>
      <p:ext uri="{19B8F6BF-5375-455C-9EA6-DF929625EA0E}">
        <p15:presenceInfo xmlns:p15="http://schemas.microsoft.com/office/powerpoint/2012/main" userId="S-1-5-21-1625102663-4013227018-1311561448-12233" providerId="AD"/>
      </p:ext>
    </p:extLst>
  </p:cmAuthor>
  <p:cmAuthor id="2" name="Kim Kratz" initials="KK" lastIdx="5" clrIdx="1">
    <p:extLst>
      <p:ext uri="{19B8F6BF-5375-455C-9EA6-DF929625EA0E}">
        <p15:presenceInfo xmlns:p15="http://schemas.microsoft.com/office/powerpoint/2012/main" userId="S-1-5-21-1625102663-4013227018-1311561448-12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155"/>
    <a:srgbClr val="10D3DC"/>
    <a:srgbClr val="13B9C2"/>
    <a:srgbClr val="00467F"/>
    <a:srgbClr val="008998"/>
    <a:srgbClr val="103D72"/>
    <a:srgbClr val="2A7DE2"/>
    <a:srgbClr val="1A428A"/>
    <a:srgbClr val="C25613"/>
    <a:srgbClr val="BE2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7"/>
    <p:restoredTop sz="87018" autoAdjust="0"/>
  </p:normalViewPr>
  <p:slideViewPr>
    <p:cSldViewPr snapToGrid="0" snapToObjects="1">
      <p:cViewPr>
        <p:scale>
          <a:sx n="60" d="100"/>
          <a:sy n="60" d="100"/>
        </p:scale>
        <p:origin x="1656" y="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0B0F9-ACCA-8C41-B581-4C1D94E3F992}" type="datetimeFigureOut">
              <a:rPr lang="en-US" smtClean="0"/>
              <a:t>8/4/2023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68CC5-9B2F-654B-A985-9D929854450A}" type="slidenum">
              <a:rPr lang="en-US" smtClean="0"/>
              <a:t>‹#›</a:t>
            </a:fld>
            <a:endParaRPr lang="en-US"/>
          </a:p>
        </p:txBody>
      </p:sp>
    </p:spTree>
    <p:extLst>
      <p:ext uri="{BB962C8B-B14F-4D97-AF65-F5344CB8AC3E}">
        <p14:creationId xmlns:p14="http://schemas.microsoft.com/office/powerpoint/2010/main" val="559191044"/>
      </p:ext>
    </p:extLst>
  </p:cSld>
  <p:clrMap bg1="lt1" tx1="dk1" bg2="lt2" tx2="dk2" accent1="accent1" accent2="accent2" accent3="accent3" accent4="accent4" accent5="accent5" accent6="accent6" hlink="hlink" folHlink="folHlink"/>
  <p:notesStyle>
    <a:lvl1pPr marL="0" algn="l" defTabSz="879196" rtl="0" eaLnBrk="1" latinLnBrk="0" hangingPunct="1">
      <a:defRPr sz="1154" kern="1200">
        <a:solidFill>
          <a:schemeClr val="tx1"/>
        </a:solidFill>
        <a:latin typeface="+mn-lt"/>
        <a:ea typeface="+mn-ea"/>
        <a:cs typeface="+mn-cs"/>
      </a:defRPr>
    </a:lvl1pPr>
    <a:lvl2pPr marL="439598" algn="l" defTabSz="879196" rtl="0" eaLnBrk="1" latinLnBrk="0" hangingPunct="1">
      <a:defRPr sz="1154" kern="1200">
        <a:solidFill>
          <a:schemeClr val="tx1"/>
        </a:solidFill>
        <a:latin typeface="+mn-lt"/>
        <a:ea typeface="+mn-ea"/>
        <a:cs typeface="+mn-cs"/>
      </a:defRPr>
    </a:lvl2pPr>
    <a:lvl3pPr marL="879196" algn="l" defTabSz="879196" rtl="0" eaLnBrk="1" latinLnBrk="0" hangingPunct="1">
      <a:defRPr sz="1154" kern="1200">
        <a:solidFill>
          <a:schemeClr val="tx1"/>
        </a:solidFill>
        <a:latin typeface="+mn-lt"/>
        <a:ea typeface="+mn-ea"/>
        <a:cs typeface="+mn-cs"/>
      </a:defRPr>
    </a:lvl3pPr>
    <a:lvl4pPr marL="1318793" algn="l" defTabSz="879196" rtl="0" eaLnBrk="1" latinLnBrk="0" hangingPunct="1">
      <a:defRPr sz="1154" kern="1200">
        <a:solidFill>
          <a:schemeClr val="tx1"/>
        </a:solidFill>
        <a:latin typeface="+mn-lt"/>
        <a:ea typeface="+mn-ea"/>
        <a:cs typeface="+mn-cs"/>
      </a:defRPr>
    </a:lvl4pPr>
    <a:lvl5pPr marL="1758391" algn="l" defTabSz="879196" rtl="0" eaLnBrk="1" latinLnBrk="0" hangingPunct="1">
      <a:defRPr sz="1154" kern="1200">
        <a:solidFill>
          <a:schemeClr val="tx1"/>
        </a:solidFill>
        <a:latin typeface="+mn-lt"/>
        <a:ea typeface="+mn-ea"/>
        <a:cs typeface="+mn-cs"/>
      </a:defRPr>
    </a:lvl5pPr>
    <a:lvl6pPr marL="2197989" algn="l" defTabSz="879196" rtl="0" eaLnBrk="1" latinLnBrk="0" hangingPunct="1">
      <a:defRPr sz="1154" kern="1200">
        <a:solidFill>
          <a:schemeClr val="tx1"/>
        </a:solidFill>
        <a:latin typeface="+mn-lt"/>
        <a:ea typeface="+mn-ea"/>
        <a:cs typeface="+mn-cs"/>
      </a:defRPr>
    </a:lvl6pPr>
    <a:lvl7pPr marL="2637587" algn="l" defTabSz="879196" rtl="0" eaLnBrk="1" latinLnBrk="0" hangingPunct="1">
      <a:defRPr sz="1154" kern="1200">
        <a:solidFill>
          <a:schemeClr val="tx1"/>
        </a:solidFill>
        <a:latin typeface="+mn-lt"/>
        <a:ea typeface="+mn-ea"/>
        <a:cs typeface="+mn-cs"/>
      </a:defRPr>
    </a:lvl7pPr>
    <a:lvl8pPr marL="3077185" algn="l" defTabSz="879196" rtl="0" eaLnBrk="1" latinLnBrk="0" hangingPunct="1">
      <a:defRPr sz="1154" kern="1200">
        <a:solidFill>
          <a:schemeClr val="tx1"/>
        </a:solidFill>
        <a:latin typeface="+mn-lt"/>
        <a:ea typeface="+mn-ea"/>
        <a:cs typeface="+mn-cs"/>
      </a:defRPr>
    </a:lvl8pPr>
    <a:lvl9pPr marL="3516782" algn="l" defTabSz="879196" rtl="0" eaLnBrk="1" latinLnBrk="0" hangingPunct="1">
      <a:defRPr sz="11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F68CC5-9B2F-654B-A985-9D929854450A}" type="slidenum">
              <a:rPr lang="en-US" smtClean="0"/>
              <a:t>1</a:t>
            </a:fld>
            <a:endParaRPr lang="en-US"/>
          </a:p>
        </p:txBody>
      </p:sp>
    </p:spTree>
    <p:extLst>
      <p:ext uri="{BB962C8B-B14F-4D97-AF65-F5344CB8AC3E}">
        <p14:creationId xmlns:p14="http://schemas.microsoft.com/office/powerpoint/2010/main" val="136116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3</a:t>
            </a:fld>
            <a:endParaRPr lang="en-US"/>
          </a:p>
        </p:txBody>
      </p:sp>
    </p:spTree>
    <p:extLst>
      <p:ext uri="{BB962C8B-B14F-4D97-AF65-F5344CB8AC3E}">
        <p14:creationId xmlns:p14="http://schemas.microsoft.com/office/powerpoint/2010/main" val="275909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4</a:t>
            </a:fld>
            <a:endParaRPr lang="en-US"/>
          </a:p>
        </p:txBody>
      </p:sp>
    </p:spTree>
    <p:extLst>
      <p:ext uri="{BB962C8B-B14F-4D97-AF65-F5344CB8AC3E}">
        <p14:creationId xmlns:p14="http://schemas.microsoft.com/office/powerpoint/2010/main" val="315699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5</a:t>
            </a:fld>
            <a:endParaRPr lang="en-US"/>
          </a:p>
        </p:txBody>
      </p:sp>
    </p:spTree>
    <p:extLst>
      <p:ext uri="{BB962C8B-B14F-4D97-AF65-F5344CB8AC3E}">
        <p14:creationId xmlns:p14="http://schemas.microsoft.com/office/powerpoint/2010/main" val="46945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6</a:t>
            </a:fld>
            <a:endParaRPr lang="en-US"/>
          </a:p>
        </p:txBody>
      </p:sp>
    </p:spTree>
    <p:extLst>
      <p:ext uri="{BB962C8B-B14F-4D97-AF65-F5344CB8AC3E}">
        <p14:creationId xmlns:p14="http://schemas.microsoft.com/office/powerpoint/2010/main" val="256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7</a:t>
            </a:fld>
            <a:endParaRPr lang="en-US"/>
          </a:p>
        </p:txBody>
      </p:sp>
    </p:spTree>
    <p:extLst>
      <p:ext uri="{BB962C8B-B14F-4D97-AF65-F5344CB8AC3E}">
        <p14:creationId xmlns:p14="http://schemas.microsoft.com/office/powerpoint/2010/main" val="9815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8</a:t>
            </a:fld>
            <a:endParaRPr lang="en-US"/>
          </a:p>
        </p:txBody>
      </p:sp>
    </p:spTree>
    <p:extLst>
      <p:ext uri="{BB962C8B-B14F-4D97-AF65-F5344CB8AC3E}">
        <p14:creationId xmlns:p14="http://schemas.microsoft.com/office/powerpoint/2010/main" val="304022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9</a:t>
            </a:fld>
            <a:endParaRPr lang="en-US"/>
          </a:p>
        </p:txBody>
      </p:sp>
    </p:spTree>
    <p:extLst>
      <p:ext uri="{BB962C8B-B14F-4D97-AF65-F5344CB8AC3E}">
        <p14:creationId xmlns:p14="http://schemas.microsoft.com/office/powerpoint/2010/main" val="50817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68CC5-9B2F-654B-A985-9D929854450A}" type="slidenum">
              <a:rPr lang="en-US" smtClean="0"/>
              <a:t>10</a:t>
            </a:fld>
            <a:endParaRPr lang="en-US"/>
          </a:p>
        </p:txBody>
      </p:sp>
    </p:spTree>
    <p:extLst>
      <p:ext uri="{BB962C8B-B14F-4D97-AF65-F5344CB8AC3E}">
        <p14:creationId xmlns:p14="http://schemas.microsoft.com/office/powerpoint/2010/main" val="25061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eal">
    <p:spTree>
      <p:nvGrpSpPr>
        <p:cNvPr id="1" name=""/>
        <p:cNvGrpSpPr/>
        <p:nvPr/>
      </p:nvGrpSpPr>
      <p:grpSpPr>
        <a:xfrm>
          <a:off x="0" y="0"/>
          <a:ext cx="0" cy="0"/>
          <a:chOff x="0" y="0"/>
          <a:chExt cx="0" cy="0"/>
        </a:xfrm>
      </p:grpSpPr>
      <p:sp>
        <p:nvSpPr>
          <p:cNvPr id="2" name="Title 1"/>
          <p:cNvSpPr>
            <a:spLocks noGrp="1"/>
          </p:cNvSpPr>
          <p:nvPr>
            <p:ph type="ctrTitle"/>
          </p:nvPr>
        </p:nvSpPr>
        <p:spPr>
          <a:xfrm>
            <a:off x="1446520" y="1982002"/>
            <a:ext cx="7539827" cy="1625060"/>
          </a:xfrm>
        </p:spPr>
        <p:txBody>
          <a:bodyPr lIns="0" tIns="0" rIns="0" bIns="0" anchor="t" anchorCtr="0"/>
          <a:lstStyle>
            <a:lvl1pPr algn="l">
              <a:defRPr sz="6600" spc="0" baseline="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D3098B2D-8A13-124B-B1CB-B87713E753E7}"/>
              </a:ext>
            </a:extLst>
          </p:cNvPr>
          <p:cNvSpPr>
            <a:spLocks noGrp="1"/>
          </p:cNvSpPr>
          <p:nvPr>
            <p:ph idx="1"/>
          </p:nvPr>
        </p:nvSpPr>
        <p:spPr>
          <a:xfrm>
            <a:off x="1445111" y="4691255"/>
            <a:ext cx="7286592" cy="1898630"/>
          </a:xfrm>
          <a:prstGeom prst="rect">
            <a:avLst/>
          </a:prstGeom>
        </p:spPr>
        <p:txBody>
          <a:bodyPr vert="horz" lIns="0" tIns="0" rIns="0" bIns="0" rtlCol="0">
            <a:normAutofit/>
          </a:body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Running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BA727C-65E7-1840-859C-7711623BA970}"/>
              </a:ext>
            </a:extLst>
          </p:cNvPr>
          <p:cNvSpPr/>
          <p:nvPr userDrawn="1"/>
        </p:nvSpPr>
        <p:spPr>
          <a:xfrm>
            <a:off x="0" y="6319157"/>
            <a:ext cx="9138643"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 name="Title 2">
            <a:extLst>
              <a:ext uri="{FF2B5EF4-FFF2-40B4-BE49-F238E27FC236}">
                <a16:creationId xmlns:a16="http://schemas.microsoft.com/office/drawing/2014/main" id="{FE8F1FAE-B201-8645-B986-B1F9D6318892}"/>
              </a:ext>
            </a:extLst>
          </p:cNvPr>
          <p:cNvSpPr>
            <a:spLocks noGrp="1"/>
          </p:cNvSpPr>
          <p:nvPr>
            <p:ph type="title"/>
          </p:nvPr>
        </p:nvSpPr>
        <p:spPr>
          <a:xfrm>
            <a:off x="202941" y="365760"/>
            <a:ext cx="8589995" cy="1325880"/>
          </a:xfrm>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0988D1BA-3DFA-9149-BAD1-AAA59BF08DAC}"/>
              </a:ext>
            </a:extLst>
          </p:cNvPr>
          <p:cNvSpPr txBox="1">
            <a:spLocks/>
          </p:cNvSpPr>
          <p:nvPr userDrawn="1"/>
        </p:nvSpPr>
        <p:spPr>
          <a:xfrm>
            <a:off x="685806" y="6317622"/>
            <a:ext cx="6697793" cy="540383"/>
          </a:xfrm>
          <a:prstGeom prst="rect">
            <a:avLst/>
          </a:prstGeom>
          <a:ln>
            <a:noFill/>
          </a:ln>
          <a:effectLst/>
        </p:spPr>
        <p:txBody>
          <a:bodyPr vert="horz" lIns="0" tIns="34290" rIns="0" bIns="3429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25" dirty="0">
                <a:solidFill>
                  <a:srgbClr val="103D72"/>
                </a:solidFill>
              </a:rPr>
              <a:t>U.S. Department of Commerce | National Oceanic and Atmospheric Administration | National Marine Fisheries Service</a:t>
            </a:r>
          </a:p>
        </p:txBody>
      </p:sp>
      <p:sp>
        <p:nvSpPr>
          <p:cNvPr id="11" name="TextBox 10">
            <a:extLst>
              <a:ext uri="{FF2B5EF4-FFF2-40B4-BE49-F238E27FC236}">
                <a16:creationId xmlns:a16="http://schemas.microsoft.com/office/drawing/2014/main" id="{CBAEAD8D-A13A-FB4F-AE5B-85EE490C64F9}"/>
              </a:ext>
            </a:extLst>
          </p:cNvPr>
          <p:cNvSpPr txBox="1"/>
          <p:nvPr userDrawn="1"/>
        </p:nvSpPr>
        <p:spPr>
          <a:xfrm>
            <a:off x="126124" y="6304134"/>
            <a:ext cx="559676" cy="553871"/>
          </a:xfrm>
          <a:prstGeom prst="rect">
            <a:avLst/>
          </a:prstGeom>
          <a:noFill/>
        </p:spPr>
        <p:txBody>
          <a:bodyPr wrap="square" lIns="0" tIns="0" rIns="0" bIns="0" rtlCol="0" anchor="ctr" anchorCtr="0">
            <a:noAutofit/>
          </a:bodyPr>
          <a:lstStyle/>
          <a:p>
            <a:pPr marL="0" marR="0" indent="0" algn="l" defTabSz="685793" rtl="0" eaLnBrk="1" fontAlgn="auto" latinLnBrk="0" hangingPunct="1">
              <a:lnSpc>
                <a:spcPct val="100000"/>
              </a:lnSpc>
              <a:spcBef>
                <a:spcPts val="0"/>
              </a:spcBef>
              <a:spcAft>
                <a:spcPts val="0"/>
              </a:spcAft>
              <a:buClrTx/>
              <a:buSzTx/>
              <a:buFontTx/>
              <a:buNone/>
              <a:tabLst/>
              <a:defRPr/>
            </a:pPr>
            <a:r>
              <a:rPr lang="en-US" sz="900" b="1" i="0" dirty="0">
                <a:solidFill>
                  <a:srgbClr val="13B9C2"/>
                </a:solidFill>
                <a:latin typeface="Arial Narrow" charset="0"/>
                <a:ea typeface="Arial Narrow" charset="0"/>
                <a:cs typeface="Arial Narrow" charset="0"/>
              </a:rPr>
              <a:t>Page </a:t>
            </a:r>
            <a:fld id="{632D3AEB-7CBE-3049-91AC-335C6B4F5BF6}" type="slidenum">
              <a:rPr lang="en-US" sz="900" b="1" i="0" smtClean="0">
                <a:solidFill>
                  <a:srgbClr val="13B9C2"/>
                </a:solidFill>
                <a:latin typeface="Arial Narrow" charset="0"/>
                <a:ea typeface="Arial Narrow" charset="0"/>
                <a:cs typeface="Arial Narrow" charset="0"/>
              </a:rPr>
              <a:pPr marL="0" marR="0" indent="0" algn="l" defTabSz="685793" rtl="0" eaLnBrk="1" fontAlgn="auto" latinLnBrk="0" hangingPunct="1">
                <a:lnSpc>
                  <a:spcPct val="100000"/>
                </a:lnSpc>
                <a:spcBef>
                  <a:spcPts val="0"/>
                </a:spcBef>
                <a:spcAft>
                  <a:spcPts val="0"/>
                </a:spcAft>
                <a:buClrTx/>
                <a:buSzTx/>
                <a:buFontTx/>
                <a:buNone/>
                <a:tabLst/>
                <a:defRPr/>
              </a:pPr>
              <a:t>‹#›</a:t>
            </a:fld>
            <a:endParaRPr lang="en-US" sz="900" b="1" i="0" dirty="0">
              <a:solidFill>
                <a:srgbClr val="13B9C2"/>
              </a:solidFill>
              <a:latin typeface="Arial Narrow" charset="0"/>
              <a:ea typeface="Arial Narrow" charset="0"/>
              <a:cs typeface="Arial Narrow" charset="0"/>
            </a:endParaRPr>
          </a:p>
        </p:txBody>
      </p:sp>
      <p:sp>
        <p:nvSpPr>
          <p:cNvPr id="15" name="Freeform 14">
            <a:extLst>
              <a:ext uri="{FF2B5EF4-FFF2-40B4-BE49-F238E27FC236}">
                <a16:creationId xmlns:a16="http://schemas.microsoft.com/office/drawing/2014/main" id="{FD7C9288-ACA0-F140-AE66-1690B04D8E86}"/>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Freeform 15">
            <a:extLst>
              <a:ext uri="{FF2B5EF4-FFF2-40B4-BE49-F238E27FC236}">
                <a16:creationId xmlns:a16="http://schemas.microsoft.com/office/drawing/2014/main" id="{2D408561-1617-1D45-9123-3398A8615357}"/>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a:extLst>
              <a:ext uri="{FF2B5EF4-FFF2-40B4-BE49-F238E27FC236}">
                <a16:creationId xmlns:a16="http://schemas.microsoft.com/office/drawing/2014/main" id="{04AE6631-C8C7-1643-BD1B-63391418858A}"/>
              </a:ext>
            </a:extLst>
          </p:cNvPr>
          <p:cNvPicPr>
            <a:picLocks noChangeAspect="1"/>
          </p:cNvPicPr>
          <p:nvPr userDrawn="1"/>
        </p:nvPicPr>
        <p:blipFill>
          <a:blip r:embed="rId2"/>
          <a:srcRect/>
          <a:stretch/>
        </p:blipFill>
        <p:spPr>
          <a:xfrm>
            <a:off x="7265733" y="6155203"/>
            <a:ext cx="1404945" cy="608529"/>
          </a:xfrm>
          <a:prstGeom prst="rect">
            <a:avLst/>
          </a:prstGeom>
          <a:noFill/>
          <a:ln>
            <a:noFill/>
          </a:ln>
        </p:spPr>
      </p:pic>
      <p:sp>
        <p:nvSpPr>
          <p:cNvPr id="2" name="Text Placeholder 3">
            <a:extLst>
              <a:ext uri="{FF2B5EF4-FFF2-40B4-BE49-F238E27FC236}">
                <a16:creationId xmlns:a16="http://schemas.microsoft.com/office/drawing/2014/main" id="{5163A5B3-0FBA-02B2-3994-1A2640D0B7E9}"/>
              </a:ext>
            </a:extLst>
          </p:cNvPr>
          <p:cNvSpPr>
            <a:spLocks noGrp="1"/>
          </p:cNvSpPr>
          <p:nvPr>
            <p:ph type="body" sz="quarter" idx="10"/>
          </p:nvPr>
        </p:nvSpPr>
        <p:spPr>
          <a:xfrm>
            <a:off x="628651" y="1790700"/>
            <a:ext cx="6856671" cy="45122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185307"/>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y Running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BA727C-65E7-1840-859C-7711623BA970}"/>
              </a:ext>
            </a:extLst>
          </p:cNvPr>
          <p:cNvSpPr/>
          <p:nvPr userDrawn="1"/>
        </p:nvSpPr>
        <p:spPr>
          <a:xfrm>
            <a:off x="0" y="6319157"/>
            <a:ext cx="9138643"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 name="Title 2">
            <a:extLst>
              <a:ext uri="{FF2B5EF4-FFF2-40B4-BE49-F238E27FC236}">
                <a16:creationId xmlns:a16="http://schemas.microsoft.com/office/drawing/2014/main" id="{FE8F1FAE-B201-8645-B986-B1F9D6318892}"/>
              </a:ext>
            </a:extLst>
          </p:cNvPr>
          <p:cNvSpPr>
            <a:spLocks noGrp="1"/>
          </p:cNvSpPr>
          <p:nvPr>
            <p:ph type="title"/>
          </p:nvPr>
        </p:nvSpPr>
        <p:spPr>
          <a:xfrm>
            <a:off x="202941" y="365760"/>
            <a:ext cx="8589995" cy="1325880"/>
          </a:xfrm>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835DF386-ED94-8E45-97A2-13A8671EEF1C}"/>
              </a:ext>
            </a:extLst>
          </p:cNvPr>
          <p:cNvSpPr txBox="1">
            <a:spLocks/>
          </p:cNvSpPr>
          <p:nvPr userDrawn="1"/>
        </p:nvSpPr>
        <p:spPr>
          <a:xfrm>
            <a:off x="685806" y="6317622"/>
            <a:ext cx="6697793" cy="540383"/>
          </a:xfrm>
          <a:prstGeom prst="rect">
            <a:avLst/>
          </a:prstGeom>
          <a:ln>
            <a:noFill/>
          </a:ln>
          <a:effectLst/>
        </p:spPr>
        <p:txBody>
          <a:bodyPr vert="horz" lIns="0" tIns="34290" rIns="0" bIns="3429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25" dirty="0">
                <a:solidFill>
                  <a:schemeClr val="bg2"/>
                </a:solidFill>
              </a:rPr>
              <a:t>U.S. Department of Commerce | National Oceanic and Atmospheric Administration | National Marine Fisheries Service</a:t>
            </a:r>
          </a:p>
        </p:txBody>
      </p:sp>
      <p:sp>
        <p:nvSpPr>
          <p:cNvPr id="11" name="TextBox 10">
            <a:extLst>
              <a:ext uri="{FF2B5EF4-FFF2-40B4-BE49-F238E27FC236}">
                <a16:creationId xmlns:a16="http://schemas.microsoft.com/office/drawing/2014/main" id="{56F8CC24-C793-6345-B141-212207FA4485}"/>
              </a:ext>
            </a:extLst>
          </p:cNvPr>
          <p:cNvSpPr txBox="1"/>
          <p:nvPr userDrawn="1"/>
        </p:nvSpPr>
        <p:spPr>
          <a:xfrm>
            <a:off x="126124" y="6304134"/>
            <a:ext cx="559676" cy="553871"/>
          </a:xfrm>
          <a:prstGeom prst="rect">
            <a:avLst/>
          </a:prstGeom>
          <a:noFill/>
        </p:spPr>
        <p:txBody>
          <a:bodyPr wrap="square" lIns="0" tIns="0" rIns="0" bIns="0" rtlCol="0" anchor="ctr" anchorCtr="0">
            <a:noAutofit/>
          </a:bodyPr>
          <a:lstStyle/>
          <a:p>
            <a:pPr marL="0" marR="0" indent="0" algn="l" defTabSz="685793" rtl="0" eaLnBrk="1" fontAlgn="auto" latinLnBrk="0" hangingPunct="1">
              <a:lnSpc>
                <a:spcPct val="100000"/>
              </a:lnSpc>
              <a:spcBef>
                <a:spcPts val="0"/>
              </a:spcBef>
              <a:spcAft>
                <a:spcPts val="0"/>
              </a:spcAft>
              <a:buClrTx/>
              <a:buSzTx/>
              <a:buFontTx/>
              <a:buNone/>
              <a:tabLst/>
              <a:defRPr/>
            </a:pPr>
            <a:r>
              <a:rPr lang="en-US" sz="900" b="1" i="0" dirty="0">
                <a:solidFill>
                  <a:srgbClr val="13B9C2"/>
                </a:solidFill>
                <a:latin typeface="Arial Narrow" charset="0"/>
                <a:ea typeface="Arial Narrow" charset="0"/>
                <a:cs typeface="Arial Narrow" charset="0"/>
              </a:rPr>
              <a:t>Page </a:t>
            </a:r>
            <a:fld id="{632D3AEB-7CBE-3049-91AC-335C6B4F5BF6}" type="slidenum">
              <a:rPr lang="en-US" sz="900" b="1" i="0" smtClean="0">
                <a:solidFill>
                  <a:srgbClr val="13B9C2"/>
                </a:solidFill>
                <a:latin typeface="Arial Narrow" charset="0"/>
                <a:ea typeface="Arial Narrow" charset="0"/>
                <a:cs typeface="Arial Narrow" charset="0"/>
              </a:rPr>
              <a:pPr marL="0" marR="0" indent="0" algn="l" defTabSz="685793" rtl="0" eaLnBrk="1" fontAlgn="auto" latinLnBrk="0" hangingPunct="1">
                <a:lnSpc>
                  <a:spcPct val="100000"/>
                </a:lnSpc>
                <a:spcBef>
                  <a:spcPts val="0"/>
                </a:spcBef>
                <a:spcAft>
                  <a:spcPts val="0"/>
                </a:spcAft>
                <a:buClrTx/>
                <a:buSzTx/>
                <a:buFontTx/>
                <a:buNone/>
                <a:tabLst/>
                <a:defRPr/>
              </a:pPr>
              <a:t>‹#›</a:t>
            </a:fld>
            <a:endParaRPr lang="en-US" sz="900" b="1" i="0" dirty="0">
              <a:solidFill>
                <a:srgbClr val="13B9C2"/>
              </a:solidFill>
              <a:latin typeface="Arial Narrow" charset="0"/>
              <a:ea typeface="Arial Narrow" charset="0"/>
              <a:cs typeface="Arial Narrow" charset="0"/>
            </a:endParaRPr>
          </a:p>
        </p:txBody>
      </p:sp>
      <p:sp>
        <p:nvSpPr>
          <p:cNvPr id="12" name="Freeform 11">
            <a:extLst>
              <a:ext uri="{FF2B5EF4-FFF2-40B4-BE49-F238E27FC236}">
                <a16:creationId xmlns:a16="http://schemas.microsoft.com/office/drawing/2014/main" id="{78D0646D-F9D5-B04B-8F2C-165660A6BD99}"/>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Freeform 12">
            <a:extLst>
              <a:ext uri="{FF2B5EF4-FFF2-40B4-BE49-F238E27FC236}">
                <a16:creationId xmlns:a16="http://schemas.microsoft.com/office/drawing/2014/main" id="{0201505A-181C-B241-996D-6224947FBDC3}"/>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Picture 13">
            <a:extLst>
              <a:ext uri="{FF2B5EF4-FFF2-40B4-BE49-F238E27FC236}">
                <a16:creationId xmlns:a16="http://schemas.microsoft.com/office/drawing/2014/main" id="{9E671C4F-1224-7644-8C91-C0970FE43E41}"/>
              </a:ext>
            </a:extLst>
          </p:cNvPr>
          <p:cNvPicPr>
            <a:picLocks noChangeAspect="1"/>
          </p:cNvPicPr>
          <p:nvPr userDrawn="1"/>
        </p:nvPicPr>
        <p:blipFill>
          <a:blip r:embed="rId2"/>
          <a:srcRect/>
          <a:stretch/>
        </p:blipFill>
        <p:spPr>
          <a:xfrm>
            <a:off x="7265733" y="6155203"/>
            <a:ext cx="1404945" cy="608529"/>
          </a:xfrm>
          <a:prstGeom prst="rect">
            <a:avLst/>
          </a:prstGeom>
          <a:noFill/>
          <a:ln>
            <a:noFill/>
          </a:ln>
        </p:spPr>
      </p:pic>
      <p:sp>
        <p:nvSpPr>
          <p:cNvPr id="2" name="Text Placeholder 3">
            <a:extLst>
              <a:ext uri="{FF2B5EF4-FFF2-40B4-BE49-F238E27FC236}">
                <a16:creationId xmlns:a16="http://schemas.microsoft.com/office/drawing/2014/main" id="{820A560B-1FD8-0179-25D8-6B36D460FAC4}"/>
              </a:ext>
            </a:extLst>
          </p:cNvPr>
          <p:cNvSpPr>
            <a:spLocks noGrp="1"/>
          </p:cNvSpPr>
          <p:nvPr>
            <p:ph type="body" sz="quarter" idx="10"/>
          </p:nvPr>
        </p:nvSpPr>
        <p:spPr>
          <a:xfrm>
            <a:off x="628651" y="1790700"/>
            <a:ext cx="6856671" cy="45122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73473"/>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524038FA-FDDD-264F-AC41-2CCC88C807B9}"/>
              </a:ext>
            </a:extLst>
          </p:cNvPr>
          <p:cNvSpPr/>
          <p:nvPr userDrawn="1"/>
        </p:nvSpPr>
        <p:spPr>
          <a:xfrm rot="10800000">
            <a:off x="7" y="1"/>
            <a:ext cx="1679027" cy="6878155"/>
          </a:xfrm>
          <a:custGeom>
            <a:avLst/>
            <a:gdLst>
              <a:gd name="connsiteX0" fmla="*/ 2132070 w 2228193"/>
              <a:gd name="connsiteY0" fmla="*/ 0 h 6845864"/>
              <a:gd name="connsiteX1" fmla="*/ 2228193 w 2228193"/>
              <a:gd name="connsiteY1" fmla="*/ 0 h 6845864"/>
              <a:gd name="connsiteX2" fmla="*/ 2228193 w 2228193"/>
              <a:gd name="connsiteY2" fmla="*/ 6845864 h 6845864"/>
              <a:gd name="connsiteX3" fmla="*/ 0 w 2228193"/>
              <a:gd name="connsiteY3" fmla="*/ 6845864 h 6845864"/>
              <a:gd name="connsiteX4" fmla="*/ 163139 w 2228193"/>
              <a:gd name="connsiteY4" fmla="*/ 6755280 h 6845864"/>
              <a:gd name="connsiteX5" fmla="*/ 2130212 w 2228193"/>
              <a:gd name="connsiteY5" fmla="*/ 29715 h 6845864"/>
              <a:gd name="connsiteX6" fmla="*/ 2132070 w 2228193"/>
              <a:gd name="connsiteY6" fmla="*/ 0 h 68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93" h="6845864">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3155"/>
          </a:soli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1">
            <a:extLst>
              <a:ext uri="{FF2B5EF4-FFF2-40B4-BE49-F238E27FC236}">
                <a16:creationId xmlns:a16="http://schemas.microsoft.com/office/drawing/2014/main" id="{9F210A69-DB42-F049-9908-DE0AF0E864F5}"/>
              </a:ext>
            </a:extLst>
          </p:cNvPr>
          <p:cNvSpPr>
            <a:spLocks noGrp="1"/>
          </p:cNvSpPr>
          <p:nvPr>
            <p:ph type="ctrTitle"/>
          </p:nvPr>
        </p:nvSpPr>
        <p:spPr>
          <a:xfrm>
            <a:off x="1259714" y="907060"/>
            <a:ext cx="7063740" cy="588623"/>
          </a:xfrm>
          <a:prstGeom prst="rect">
            <a:avLst/>
          </a:prstGeom>
        </p:spPr>
        <p:txBody>
          <a:bodyPr wrap="square" lIns="0" tIns="0" rIns="0" bIns="0" anchor="t" anchorCtr="0">
            <a:spAutoFit/>
          </a:bodyPr>
          <a:lstStyle>
            <a:lvl1pPr algn="l">
              <a:lnSpc>
                <a:spcPct val="85000"/>
              </a:lnSpc>
              <a:defRPr sz="4500" b="0" i="0" baseline="0">
                <a:solidFill>
                  <a:srgbClr val="103D72"/>
                </a:solidFill>
                <a:latin typeface="Cambria" charset="0"/>
                <a:ea typeface="Cambria" charset="0"/>
                <a:cs typeface="Cambria" charset="0"/>
              </a:defRPr>
            </a:lvl1pPr>
          </a:lstStyle>
          <a:p>
            <a:r>
              <a:rPr lang="en-US" dirty="0"/>
              <a:t>Click to edit Master title style</a:t>
            </a:r>
          </a:p>
        </p:txBody>
      </p:sp>
      <p:sp>
        <p:nvSpPr>
          <p:cNvPr id="17" name="Freeform 16">
            <a:extLst>
              <a:ext uri="{FF2B5EF4-FFF2-40B4-BE49-F238E27FC236}">
                <a16:creationId xmlns:a16="http://schemas.microsoft.com/office/drawing/2014/main" id="{8057DA6B-E845-0649-86C3-A2CB3E1991B7}"/>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Freeform 17">
            <a:extLst>
              <a:ext uri="{FF2B5EF4-FFF2-40B4-BE49-F238E27FC236}">
                <a16:creationId xmlns:a16="http://schemas.microsoft.com/office/drawing/2014/main" id="{F4F873C5-CDA6-0B46-AB16-55EC94A468D2}"/>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 name="Picture 18">
            <a:extLst>
              <a:ext uri="{FF2B5EF4-FFF2-40B4-BE49-F238E27FC236}">
                <a16:creationId xmlns:a16="http://schemas.microsoft.com/office/drawing/2014/main" id="{A4246877-5026-4B48-B69E-26CA5E4DF664}"/>
              </a:ext>
            </a:extLst>
          </p:cNvPr>
          <p:cNvPicPr>
            <a:picLocks noChangeAspect="1"/>
          </p:cNvPicPr>
          <p:nvPr userDrawn="1"/>
        </p:nvPicPr>
        <p:blipFill>
          <a:blip r:embed="rId3"/>
          <a:srcRect/>
          <a:stretch/>
        </p:blipFill>
        <p:spPr>
          <a:xfrm>
            <a:off x="7265733" y="6155203"/>
            <a:ext cx="1404945" cy="608529"/>
          </a:xfrm>
          <a:prstGeom prst="rect">
            <a:avLst/>
          </a:prstGeom>
          <a:noFill/>
          <a:ln>
            <a:noFill/>
          </a:ln>
        </p:spPr>
      </p:pic>
    </p:spTree>
    <p:extLst>
      <p:ext uri="{BB962C8B-B14F-4D97-AF65-F5344CB8AC3E}">
        <p14:creationId xmlns:p14="http://schemas.microsoft.com/office/powerpoint/2010/main" val="2243167374"/>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image divider">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DF21FA8-693C-4349-B50A-C002E55F7F5B}"/>
              </a:ext>
            </a:extLst>
          </p:cNvPr>
          <p:cNvSpPr/>
          <p:nvPr userDrawn="1"/>
        </p:nvSpPr>
        <p:spPr>
          <a:xfrm rot="10800000">
            <a:off x="7" y="1"/>
            <a:ext cx="1679027" cy="6878155"/>
          </a:xfrm>
          <a:custGeom>
            <a:avLst/>
            <a:gdLst>
              <a:gd name="connsiteX0" fmla="*/ 2132070 w 2228193"/>
              <a:gd name="connsiteY0" fmla="*/ 0 h 6845864"/>
              <a:gd name="connsiteX1" fmla="*/ 2228193 w 2228193"/>
              <a:gd name="connsiteY1" fmla="*/ 0 h 6845864"/>
              <a:gd name="connsiteX2" fmla="*/ 2228193 w 2228193"/>
              <a:gd name="connsiteY2" fmla="*/ 6845864 h 6845864"/>
              <a:gd name="connsiteX3" fmla="*/ 0 w 2228193"/>
              <a:gd name="connsiteY3" fmla="*/ 6845864 h 6845864"/>
              <a:gd name="connsiteX4" fmla="*/ 163139 w 2228193"/>
              <a:gd name="connsiteY4" fmla="*/ 6755280 h 6845864"/>
              <a:gd name="connsiteX5" fmla="*/ 2130212 w 2228193"/>
              <a:gd name="connsiteY5" fmla="*/ 29715 h 6845864"/>
              <a:gd name="connsiteX6" fmla="*/ 2132070 w 2228193"/>
              <a:gd name="connsiteY6" fmla="*/ 0 h 68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93" h="6845864">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3155"/>
          </a:soli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1">
            <a:extLst>
              <a:ext uri="{FF2B5EF4-FFF2-40B4-BE49-F238E27FC236}">
                <a16:creationId xmlns:a16="http://schemas.microsoft.com/office/drawing/2014/main" id="{404860ED-2C07-EB41-9FEE-E420AA655ECB}"/>
              </a:ext>
            </a:extLst>
          </p:cNvPr>
          <p:cNvSpPr>
            <a:spLocks noGrp="1"/>
          </p:cNvSpPr>
          <p:nvPr>
            <p:ph type="ctrTitle"/>
          </p:nvPr>
        </p:nvSpPr>
        <p:spPr>
          <a:xfrm>
            <a:off x="1259714" y="907060"/>
            <a:ext cx="7063740" cy="588623"/>
          </a:xfrm>
          <a:prstGeom prst="rect">
            <a:avLst/>
          </a:prstGeom>
        </p:spPr>
        <p:txBody>
          <a:bodyPr wrap="square" lIns="0" tIns="0" rIns="0" bIns="0" anchor="t" anchorCtr="0">
            <a:spAutoFit/>
          </a:bodyPr>
          <a:lstStyle>
            <a:lvl1pPr algn="l">
              <a:lnSpc>
                <a:spcPct val="85000"/>
              </a:lnSpc>
              <a:defRPr sz="4500" b="0" i="0" baseline="0">
                <a:solidFill>
                  <a:srgbClr val="103D72"/>
                </a:solidFill>
                <a:latin typeface="Cambria" charset="0"/>
                <a:ea typeface="Cambria" charset="0"/>
                <a:cs typeface="Cambria" charset="0"/>
              </a:defRPr>
            </a:lvl1pPr>
          </a:lstStyle>
          <a:p>
            <a:r>
              <a:rPr lang="en-US" dirty="0"/>
              <a:t>Click to edit Master title style</a:t>
            </a:r>
          </a:p>
        </p:txBody>
      </p:sp>
      <p:sp>
        <p:nvSpPr>
          <p:cNvPr id="10" name="Freeform 9">
            <a:extLst>
              <a:ext uri="{FF2B5EF4-FFF2-40B4-BE49-F238E27FC236}">
                <a16:creationId xmlns:a16="http://schemas.microsoft.com/office/drawing/2014/main" id="{F6E9D7AB-DCAB-2345-B6D9-4564D009E051}"/>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chemeClr val="accent5">
                  <a:alpha val="41000"/>
                </a:schemeClr>
              </a:gs>
              <a:gs pos="42000">
                <a:schemeClr val="accent5">
                  <a:alpha val="0"/>
                </a:scheme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Freeform 10">
            <a:extLst>
              <a:ext uri="{FF2B5EF4-FFF2-40B4-BE49-F238E27FC236}">
                <a16:creationId xmlns:a16="http://schemas.microsoft.com/office/drawing/2014/main" id="{81044AF2-12BB-604E-A6A1-CD424A191D61}"/>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a:extLst>
              <a:ext uri="{FF2B5EF4-FFF2-40B4-BE49-F238E27FC236}">
                <a16:creationId xmlns:a16="http://schemas.microsoft.com/office/drawing/2014/main" id="{81413995-FF21-834A-AFB5-9FBF5449A1A8}"/>
              </a:ext>
            </a:extLst>
          </p:cNvPr>
          <p:cNvPicPr>
            <a:picLocks noChangeAspect="1"/>
          </p:cNvPicPr>
          <p:nvPr userDrawn="1"/>
        </p:nvPicPr>
        <p:blipFill>
          <a:blip r:embed="rId3"/>
          <a:srcRect/>
          <a:stretch/>
        </p:blipFill>
        <p:spPr>
          <a:xfrm>
            <a:off x="7265733" y="6155203"/>
            <a:ext cx="1404945" cy="608529"/>
          </a:xfrm>
          <a:prstGeom prst="rect">
            <a:avLst/>
          </a:prstGeom>
          <a:noFill/>
          <a:ln>
            <a:noFill/>
          </a:ln>
        </p:spPr>
      </p:pic>
    </p:spTree>
    <p:extLst>
      <p:ext uri="{BB962C8B-B14F-4D97-AF65-F5344CB8AC3E}">
        <p14:creationId xmlns:p14="http://schemas.microsoft.com/office/powerpoint/2010/main" val="2921556105"/>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image divider">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BF7DC00C-424C-3A43-8BAB-CBE7A5E78DF9}"/>
              </a:ext>
            </a:extLst>
          </p:cNvPr>
          <p:cNvSpPr/>
          <p:nvPr userDrawn="1"/>
        </p:nvSpPr>
        <p:spPr>
          <a:xfrm rot="10800000">
            <a:off x="7" y="1"/>
            <a:ext cx="1679027" cy="6878155"/>
          </a:xfrm>
          <a:custGeom>
            <a:avLst/>
            <a:gdLst>
              <a:gd name="connsiteX0" fmla="*/ 2132070 w 2228193"/>
              <a:gd name="connsiteY0" fmla="*/ 0 h 6845864"/>
              <a:gd name="connsiteX1" fmla="*/ 2228193 w 2228193"/>
              <a:gd name="connsiteY1" fmla="*/ 0 h 6845864"/>
              <a:gd name="connsiteX2" fmla="*/ 2228193 w 2228193"/>
              <a:gd name="connsiteY2" fmla="*/ 6845864 h 6845864"/>
              <a:gd name="connsiteX3" fmla="*/ 0 w 2228193"/>
              <a:gd name="connsiteY3" fmla="*/ 6845864 h 6845864"/>
              <a:gd name="connsiteX4" fmla="*/ 163139 w 2228193"/>
              <a:gd name="connsiteY4" fmla="*/ 6755280 h 6845864"/>
              <a:gd name="connsiteX5" fmla="*/ 2130212 w 2228193"/>
              <a:gd name="connsiteY5" fmla="*/ 29715 h 6845864"/>
              <a:gd name="connsiteX6" fmla="*/ 2132070 w 2228193"/>
              <a:gd name="connsiteY6" fmla="*/ 0 h 68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93" h="6845864">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3155"/>
          </a:soli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itle 1">
            <a:extLst>
              <a:ext uri="{FF2B5EF4-FFF2-40B4-BE49-F238E27FC236}">
                <a16:creationId xmlns:a16="http://schemas.microsoft.com/office/drawing/2014/main" id="{7B691825-53C1-9F41-80DA-101D3F1D6E5D}"/>
              </a:ext>
            </a:extLst>
          </p:cNvPr>
          <p:cNvSpPr>
            <a:spLocks noGrp="1"/>
          </p:cNvSpPr>
          <p:nvPr>
            <p:ph type="ctrTitle"/>
          </p:nvPr>
        </p:nvSpPr>
        <p:spPr>
          <a:xfrm>
            <a:off x="1259714" y="907060"/>
            <a:ext cx="7063740" cy="588623"/>
          </a:xfrm>
          <a:prstGeom prst="rect">
            <a:avLst/>
          </a:prstGeom>
        </p:spPr>
        <p:txBody>
          <a:bodyPr wrap="square" lIns="0" tIns="0" rIns="0" bIns="0" anchor="t" anchorCtr="0">
            <a:spAutoFit/>
          </a:bodyPr>
          <a:lstStyle>
            <a:lvl1pPr algn="l">
              <a:lnSpc>
                <a:spcPct val="85000"/>
              </a:lnSpc>
              <a:defRPr sz="4500" b="0" i="0" baseline="0">
                <a:solidFill>
                  <a:schemeClr val="bg1"/>
                </a:solidFill>
                <a:latin typeface="Cambria" charset="0"/>
                <a:ea typeface="Cambria" charset="0"/>
                <a:cs typeface="Cambria" charset="0"/>
              </a:defRPr>
            </a:lvl1pPr>
          </a:lstStyle>
          <a:p>
            <a:r>
              <a:rPr lang="en-US" dirty="0"/>
              <a:t>Click to edit Master title style</a:t>
            </a:r>
          </a:p>
        </p:txBody>
      </p:sp>
      <p:sp>
        <p:nvSpPr>
          <p:cNvPr id="11" name="Freeform 10">
            <a:extLst>
              <a:ext uri="{FF2B5EF4-FFF2-40B4-BE49-F238E27FC236}">
                <a16:creationId xmlns:a16="http://schemas.microsoft.com/office/drawing/2014/main" id="{2D49068E-D39C-5D4E-8A6A-8D732377BA32}"/>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Freeform 11">
            <a:extLst>
              <a:ext uri="{FF2B5EF4-FFF2-40B4-BE49-F238E27FC236}">
                <a16:creationId xmlns:a16="http://schemas.microsoft.com/office/drawing/2014/main" id="{20A1160B-D610-A74C-B995-4890EC4E4D09}"/>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a:extLst>
              <a:ext uri="{FF2B5EF4-FFF2-40B4-BE49-F238E27FC236}">
                <a16:creationId xmlns:a16="http://schemas.microsoft.com/office/drawing/2014/main" id="{4A4D2887-79EF-A44F-ADF1-02AB7E7BEDCE}"/>
              </a:ext>
            </a:extLst>
          </p:cNvPr>
          <p:cNvPicPr>
            <a:picLocks noChangeAspect="1"/>
          </p:cNvPicPr>
          <p:nvPr userDrawn="1"/>
        </p:nvPicPr>
        <p:blipFill>
          <a:blip r:embed="rId3"/>
          <a:srcRect/>
          <a:stretch/>
        </p:blipFill>
        <p:spPr>
          <a:xfrm>
            <a:off x="7265733" y="6155203"/>
            <a:ext cx="1404945" cy="608529"/>
          </a:xfrm>
          <a:prstGeom prst="rect">
            <a:avLst/>
          </a:prstGeom>
          <a:noFill/>
          <a:ln>
            <a:noFill/>
          </a:ln>
        </p:spPr>
      </p:pic>
    </p:spTree>
    <p:extLst>
      <p:ext uri="{BB962C8B-B14F-4D97-AF65-F5344CB8AC3E}">
        <p14:creationId xmlns:p14="http://schemas.microsoft.com/office/powerpoint/2010/main" val="836673957"/>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0681-16A3-C346-9519-69310A1E6FF5}"/>
              </a:ext>
            </a:extLst>
          </p:cNvPr>
          <p:cNvSpPr>
            <a:spLocks noGrp="1"/>
          </p:cNvSpPr>
          <p:nvPr>
            <p:ph type="title"/>
          </p:nvPr>
        </p:nvSpPr>
        <p:spPr>
          <a:xfrm>
            <a:off x="1445112" y="2498693"/>
            <a:ext cx="6903326" cy="1625060"/>
          </a:xfrm>
        </p:spPr>
        <p:txBody>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78E6F8-DF02-F34F-A4F7-C776C3DEF97A}"/>
              </a:ext>
            </a:extLst>
          </p:cNvPr>
          <p:cNvSpPr>
            <a:spLocks noGrp="1"/>
          </p:cNvSpPr>
          <p:nvPr>
            <p:ph idx="1"/>
          </p:nvPr>
        </p:nvSpPr>
        <p:spPr>
          <a:xfrm>
            <a:off x="1445111" y="4691255"/>
            <a:ext cx="7286592" cy="1898630"/>
          </a:xfrm>
          <a:prstGeom prst="rect">
            <a:avLst/>
          </a:prstGeom>
        </p:spPr>
        <p:txBody>
          <a:bodyPr vert="horz" lIns="0" tIns="0" rIns="0" bIns="0" rtlCol="0">
            <a:normAutofit/>
          </a:bodyPr>
          <a:lstStyle/>
          <a:p>
            <a:pPr lvl="0"/>
            <a:r>
              <a:rPr lang="en-US"/>
              <a:t>Edit Master text styles</a:t>
            </a:r>
          </a:p>
        </p:txBody>
      </p:sp>
    </p:spTree>
    <p:extLst>
      <p:ext uri="{BB962C8B-B14F-4D97-AF65-F5344CB8AC3E}">
        <p14:creationId xmlns:p14="http://schemas.microsoft.com/office/powerpoint/2010/main" val="91248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Navy">
    <p:bg>
      <p:bgPr>
        <a:solidFill>
          <a:srgbClr val="00315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BE0A-777D-504C-9E3D-8D4D2A4392CF}"/>
              </a:ext>
            </a:extLst>
          </p:cNvPr>
          <p:cNvSpPr>
            <a:spLocks noGrp="1"/>
          </p:cNvSpPr>
          <p:nvPr>
            <p:ph type="title"/>
          </p:nvPr>
        </p:nvSpPr>
        <p:spPr/>
        <p:txBody>
          <a:bodyPr/>
          <a:lstStyle>
            <a:lvl1pPr>
              <a:defRPr>
                <a:solidFill>
                  <a:schemeClr val="accent5">
                    <a:lumMod val="60000"/>
                    <a:lumOff val="4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F88208-611D-E847-8A09-87A05C6CAF0C}"/>
              </a:ext>
            </a:extLst>
          </p:cNvPr>
          <p:cNvSpPr>
            <a:spLocks noGrp="1"/>
          </p:cNvSpPr>
          <p:nvPr>
            <p:ph idx="1"/>
          </p:nvPr>
        </p:nvSpPr>
        <p:spPr>
          <a:xfrm>
            <a:off x="1445111" y="4691255"/>
            <a:ext cx="7286592" cy="1898630"/>
          </a:xfrm>
          <a:prstGeom prst="rect">
            <a:avLst/>
          </a:prstGeom>
        </p:spPr>
        <p:txBody>
          <a:bodyPr vert="horz" lIns="0" tIns="0" rIns="0" bIns="0" rtlCol="0">
            <a:normAutofit/>
          </a:bodyPr>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204327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Swoo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6C0D-47F9-6841-BD5D-8664022C69A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9E823AFC-DFEA-EA42-B969-F4DC89FB0312}"/>
              </a:ext>
            </a:extLst>
          </p:cNvPr>
          <p:cNvSpPr>
            <a:spLocks noGrp="1"/>
          </p:cNvSpPr>
          <p:nvPr>
            <p:ph type="body" sz="quarter" idx="10"/>
          </p:nvPr>
        </p:nvSpPr>
        <p:spPr>
          <a:xfrm>
            <a:off x="628651" y="1790700"/>
            <a:ext cx="6856671" cy="45122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5A02877-EBE3-0D4A-B42C-7980F2B3E629}"/>
              </a:ext>
            </a:extLst>
          </p:cNvPr>
          <p:cNvSpPr txBox="1">
            <a:spLocks/>
          </p:cNvSpPr>
          <p:nvPr userDrawn="1"/>
        </p:nvSpPr>
        <p:spPr>
          <a:xfrm>
            <a:off x="685806" y="6317622"/>
            <a:ext cx="6697793" cy="540383"/>
          </a:xfrm>
          <a:prstGeom prst="rect">
            <a:avLst/>
          </a:prstGeom>
          <a:ln>
            <a:noFill/>
          </a:ln>
          <a:effectLst/>
        </p:spPr>
        <p:txBody>
          <a:bodyPr vert="horz" lIns="0" tIns="34290" rIns="0" bIns="3429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25" dirty="0">
                <a:solidFill>
                  <a:srgbClr val="103D72"/>
                </a:solidFill>
              </a:rPr>
              <a:t>U.S. Department of Commerce | National Oceanic and Atmospheric Administration | National Marine Fisheries Service</a:t>
            </a:r>
          </a:p>
        </p:txBody>
      </p:sp>
      <p:sp>
        <p:nvSpPr>
          <p:cNvPr id="6" name="TextBox 5">
            <a:extLst>
              <a:ext uri="{FF2B5EF4-FFF2-40B4-BE49-F238E27FC236}">
                <a16:creationId xmlns:a16="http://schemas.microsoft.com/office/drawing/2014/main" id="{1BD4046B-FC7B-BF4D-AC35-6050B2AA2C5B}"/>
              </a:ext>
            </a:extLst>
          </p:cNvPr>
          <p:cNvSpPr txBox="1"/>
          <p:nvPr userDrawn="1"/>
        </p:nvSpPr>
        <p:spPr>
          <a:xfrm>
            <a:off x="126124" y="6304134"/>
            <a:ext cx="559676" cy="553871"/>
          </a:xfrm>
          <a:prstGeom prst="rect">
            <a:avLst/>
          </a:prstGeom>
          <a:noFill/>
        </p:spPr>
        <p:txBody>
          <a:bodyPr wrap="square" lIns="0" tIns="0" rIns="0" bIns="0" rtlCol="0" anchor="ctr" anchorCtr="0">
            <a:noAutofit/>
          </a:bodyPr>
          <a:lstStyle/>
          <a:p>
            <a:pPr marL="0" marR="0" indent="0" algn="l" defTabSz="685793" rtl="0" eaLnBrk="1" fontAlgn="auto" latinLnBrk="0" hangingPunct="1">
              <a:lnSpc>
                <a:spcPct val="100000"/>
              </a:lnSpc>
              <a:spcBef>
                <a:spcPts val="0"/>
              </a:spcBef>
              <a:spcAft>
                <a:spcPts val="0"/>
              </a:spcAft>
              <a:buClrTx/>
              <a:buSzTx/>
              <a:buFontTx/>
              <a:buNone/>
              <a:tabLst/>
              <a:defRPr/>
            </a:pPr>
            <a:r>
              <a:rPr lang="en-US" sz="900" b="1" i="0" dirty="0">
                <a:solidFill>
                  <a:srgbClr val="13B9C2"/>
                </a:solidFill>
                <a:latin typeface="Arial Narrow" charset="0"/>
                <a:ea typeface="Arial Narrow" charset="0"/>
                <a:cs typeface="Arial Narrow" charset="0"/>
              </a:rPr>
              <a:t>Page </a:t>
            </a:r>
            <a:fld id="{632D3AEB-7CBE-3049-91AC-335C6B4F5BF6}" type="slidenum">
              <a:rPr lang="en-US" sz="900" b="1" i="0" smtClean="0">
                <a:solidFill>
                  <a:srgbClr val="13B9C2"/>
                </a:solidFill>
                <a:latin typeface="Arial Narrow" charset="0"/>
                <a:ea typeface="Arial Narrow" charset="0"/>
                <a:cs typeface="Arial Narrow" charset="0"/>
              </a:rPr>
              <a:pPr marL="0" marR="0" indent="0" algn="l" defTabSz="685793" rtl="0" eaLnBrk="1" fontAlgn="auto" latinLnBrk="0" hangingPunct="1">
                <a:lnSpc>
                  <a:spcPct val="100000"/>
                </a:lnSpc>
                <a:spcBef>
                  <a:spcPts val="0"/>
                </a:spcBef>
                <a:spcAft>
                  <a:spcPts val="0"/>
                </a:spcAft>
                <a:buClrTx/>
                <a:buSzTx/>
                <a:buFontTx/>
                <a:buNone/>
                <a:tabLst/>
                <a:defRPr/>
              </a:pPr>
              <a:t>‹#›</a:t>
            </a:fld>
            <a:endParaRPr lang="en-US" sz="900" b="1" i="0" dirty="0">
              <a:solidFill>
                <a:srgbClr val="13B9C2"/>
              </a:solidFill>
              <a:latin typeface="Arial Narrow" charset="0"/>
              <a:ea typeface="Arial Narrow" charset="0"/>
              <a:cs typeface="Arial Narrow" charset="0"/>
            </a:endParaRPr>
          </a:p>
        </p:txBody>
      </p:sp>
    </p:spTree>
    <p:extLst>
      <p:ext uri="{BB962C8B-B14F-4D97-AF65-F5344CB8AC3E}">
        <p14:creationId xmlns:p14="http://schemas.microsoft.com/office/powerpoint/2010/main" val="2524215904"/>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315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91825-53C1-9F41-80DA-101D3F1D6E5D}"/>
              </a:ext>
            </a:extLst>
          </p:cNvPr>
          <p:cNvSpPr>
            <a:spLocks noGrp="1"/>
          </p:cNvSpPr>
          <p:nvPr>
            <p:ph type="ctrTitle"/>
          </p:nvPr>
        </p:nvSpPr>
        <p:spPr>
          <a:xfrm>
            <a:off x="0" y="2853306"/>
            <a:ext cx="9144000" cy="588623"/>
          </a:xfrm>
          <a:prstGeom prst="rect">
            <a:avLst/>
          </a:prstGeom>
        </p:spPr>
        <p:txBody>
          <a:bodyPr wrap="square" lIns="0" tIns="0" rIns="0" bIns="0" anchor="t" anchorCtr="0">
            <a:spAutoFit/>
          </a:bodyPr>
          <a:lstStyle>
            <a:lvl1pPr algn="ctr">
              <a:lnSpc>
                <a:spcPct val="85000"/>
              </a:lnSpc>
              <a:defRPr sz="4500" b="0" i="0" baseline="0">
                <a:solidFill>
                  <a:schemeClr val="bg1"/>
                </a:solidFill>
                <a:latin typeface="Cambria" charset="0"/>
                <a:ea typeface="Cambria" charset="0"/>
                <a:cs typeface="Cambria" charset="0"/>
              </a:defRPr>
            </a:lvl1pPr>
          </a:lstStyle>
          <a:p>
            <a:r>
              <a:rPr lang="en-US" dirty="0"/>
              <a:t>Click to edit Master title style</a:t>
            </a:r>
          </a:p>
        </p:txBody>
      </p:sp>
    </p:spTree>
    <p:extLst>
      <p:ext uri="{BB962C8B-B14F-4D97-AF65-F5344CB8AC3E}">
        <p14:creationId xmlns:p14="http://schemas.microsoft.com/office/powerpoint/2010/main" val="2119981611"/>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ro Slide Teal">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F43FFA1-A19A-9E4C-8399-F7BC61318FD3}"/>
              </a:ext>
            </a:extLst>
          </p:cNvPr>
          <p:cNvSpPr>
            <a:spLocks noGrp="1"/>
          </p:cNvSpPr>
          <p:nvPr>
            <p:ph idx="1" hasCustomPrompt="1"/>
          </p:nvPr>
        </p:nvSpPr>
        <p:spPr>
          <a:xfrm>
            <a:off x="1999771" y="4038311"/>
            <a:ext cx="6752720" cy="2403311"/>
          </a:xfrm>
          <a:prstGeom prst="rect">
            <a:avLst/>
          </a:prstGeom>
        </p:spPr>
        <p:txBody>
          <a:bodyPr vert="horz" lIns="0" tIns="0" rIns="0" bIns="0" rtlCol="0">
            <a:noAutofit/>
          </a:bodyPr>
          <a:lstStyle>
            <a:lvl1pPr marL="0" marR="0" indent="0" algn="l" defTabSz="685793" rtl="0" eaLnBrk="1" fontAlgn="auto" latinLnBrk="0" hangingPunct="1">
              <a:lnSpc>
                <a:spcPct val="90000"/>
              </a:lnSpc>
              <a:spcBef>
                <a:spcPts val="750"/>
              </a:spcBef>
              <a:spcAft>
                <a:spcPts val="0"/>
              </a:spcAft>
              <a:buClrTx/>
              <a:buSzTx/>
              <a:buFont typeface="Arial"/>
              <a:buNone/>
              <a:tabLst/>
              <a:defRPr/>
            </a:lvl1pPr>
          </a:lstStyle>
          <a:p>
            <a:pPr marL="0" marR="0" lvl="0" indent="0" algn="l" defTabSz="685793" rtl="0" eaLnBrk="1" fontAlgn="auto" latinLnBrk="0" hangingPunct="1">
              <a:lnSpc>
                <a:spcPct val="90000"/>
              </a:lnSpc>
              <a:spcBef>
                <a:spcPts val="750"/>
              </a:spcBef>
              <a:spcAft>
                <a:spcPts val="0"/>
              </a:spcAft>
              <a:buClrTx/>
              <a:buSzTx/>
              <a:buFont typeface="Arial"/>
              <a:buNone/>
              <a:tabLst/>
              <a:defRPr/>
            </a:pPr>
            <a:r>
              <a:rPr kumimoji="0" lang="en-US" sz="2700" b="0" i="0" u="none" strike="noStrike" kern="1200" cap="none" spc="0" normalizeH="0" baseline="0" noProof="0" dirty="0">
                <a:ln>
                  <a:noFill/>
                </a:ln>
                <a:solidFill>
                  <a:srgbClr val="00467F"/>
                </a:solidFill>
                <a:effectLst/>
                <a:uLnTx/>
                <a:uFillTx/>
                <a:latin typeface="Cambria" charset="0"/>
              </a:rPr>
              <a:t>Click to edit Master text styles</a:t>
            </a:r>
          </a:p>
        </p:txBody>
      </p:sp>
      <p:sp>
        <p:nvSpPr>
          <p:cNvPr id="9" name="Title 1">
            <a:extLst>
              <a:ext uri="{FF2B5EF4-FFF2-40B4-BE49-F238E27FC236}">
                <a16:creationId xmlns:a16="http://schemas.microsoft.com/office/drawing/2014/main" id="{7F684B9B-5475-324B-9EA9-AD8EFBC28467}"/>
              </a:ext>
            </a:extLst>
          </p:cNvPr>
          <p:cNvSpPr>
            <a:spLocks noGrp="1"/>
          </p:cNvSpPr>
          <p:nvPr>
            <p:ph type="title"/>
          </p:nvPr>
        </p:nvSpPr>
        <p:spPr>
          <a:xfrm>
            <a:off x="2456710" y="1502229"/>
            <a:ext cx="6024560" cy="2153784"/>
          </a:xfrm>
        </p:spPr>
        <p:txBody>
          <a:bodyPr/>
          <a:lstStyle/>
          <a:p>
            <a:r>
              <a:rPr lang="en-US" dirty="0"/>
              <a:t>Click to edit Master title style</a:t>
            </a:r>
          </a:p>
        </p:txBody>
      </p:sp>
    </p:spTree>
    <p:extLst>
      <p:ext uri="{BB962C8B-B14F-4D97-AF65-F5344CB8AC3E}">
        <p14:creationId xmlns:p14="http://schemas.microsoft.com/office/powerpoint/2010/main" val="348178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310D-154B-C240-B2EA-0096AFD8535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9C66EEC-DA0B-7743-AF7A-DD79DA2B1154}"/>
              </a:ext>
            </a:extLst>
          </p:cNvPr>
          <p:cNvSpPr>
            <a:spLocks noGrp="1"/>
          </p:cNvSpPr>
          <p:nvPr>
            <p:ph idx="1" hasCustomPrompt="1"/>
          </p:nvPr>
        </p:nvSpPr>
        <p:spPr>
          <a:xfrm>
            <a:off x="1999771" y="4038311"/>
            <a:ext cx="6752720" cy="2403311"/>
          </a:xfrm>
          <a:prstGeom prst="rect">
            <a:avLst/>
          </a:prstGeom>
        </p:spPr>
        <p:txBody>
          <a:bodyPr vert="horz" lIns="0" tIns="0" rIns="0" bIns="0" rtlCol="0">
            <a:noAutofit/>
          </a:bodyPr>
          <a:lstStyle>
            <a:lvl1pPr marL="0" marR="0" indent="0" algn="l" defTabSz="685793" rtl="0" eaLnBrk="1" fontAlgn="auto" latinLnBrk="0" hangingPunct="1">
              <a:lnSpc>
                <a:spcPct val="90000"/>
              </a:lnSpc>
              <a:spcBef>
                <a:spcPts val="750"/>
              </a:spcBef>
              <a:spcAft>
                <a:spcPts val="0"/>
              </a:spcAft>
              <a:buClrTx/>
              <a:buSzTx/>
              <a:buFont typeface="Arial"/>
              <a:buNone/>
              <a:tabLst/>
              <a:defRPr/>
            </a:lvl1pPr>
          </a:lstStyle>
          <a:p>
            <a:pPr marL="0" marR="0" lvl="0" indent="0" algn="l" defTabSz="685793" rtl="0" eaLnBrk="1" fontAlgn="auto" latinLnBrk="0" hangingPunct="1">
              <a:lnSpc>
                <a:spcPct val="90000"/>
              </a:lnSpc>
              <a:spcBef>
                <a:spcPts val="750"/>
              </a:spcBef>
              <a:spcAft>
                <a:spcPts val="0"/>
              </a:spcAft>
              <a:buClrTx/>
              <a:buSzTx/>
              <a:buFont typeface="Arial"/>
              <a:buNone/>
              <a:tabLst/>
              <a:defRPr/>
            </a:pPr>
            <a:r>
              <a:rPr kumimoji="0" lang="en-US" sz="2700" b="0" i="0" u="none" strike="noStrike" kern="1200" cap="none" spc="0" normalizeH="0" baseline="0" noProof="0" dirty="0">
                <a:ln>
                  <a:noFill/>
                </a:ln>
                <a:solidFill>
                  <a:srgbClr val="00467F"/>
                </a:solidFill>
                <a:effectLst/>
                <a:uLnTx/>
                <a:uFillTx/>
                <a:latin typeface="Cambria" charset="0"/>
              </a:rPr>
              <a:t>Click to edit Master text styles</a:t>
            </a:r>
          </a:p>
        </p:txBody>
      </p:sp>
    </p:spTree>
    <p:extLst>
      <p:ext uri="{BB962C8B-B14F-4D97-AF65-F5344CB8AC3E}">
        <p14:creationId xmlns:p14="http://schemas.microsoft.com/office/powerpoint/2010/main" val="355455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1B37-B6A0-6347-9A5C-620A7C8B82A4}"/>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40308B2-E3B1-2842-BEB4-D56CD85A49C9}"/>
              </a:ext>
            </a:extLst>
          </p:cNvPr>
          <p:cNvSpPr>
            <a:spLocks noGrp="1"/>
          </p:cNvSpPr>
          <p:nvPr>
            <p:ph idx="1" hasCustomPrompt="1"/>
          </p:nvPr>
        </p:nvSpPr>
        <p:spPr>
          <a:xfrm>
            <a:off x="1999771" y="4038311"/>
            <a:ext cx="6752720" cy="2386983"/>
          </a:xfrm>
          <a:prstGeom prst="rect">
            <a:avLst/>
          </a:prstGeom>
        </p:spPr>
        <p:txBody>
          <a:bodyPr vert="horz" lIns="0" tIns="0" rIns="0" bIns="0" rtlCol="0">
            <a:noAutofit/>
          </a:bodyPr>
          <a:lstStyle>
            <a:lvl1pPr marL="0" marR="0" indent="0" algn="l" defTabSz="685793" rtl="0" eaLnBrk="1" fontAlgn="auto" latinLnBrk="0" hangingPunct="1">
              <a:lnSpc>
                <a:spcPct val="90000"/>
              </a:lnSpc>
              <a:spcBef>
                <a:spcPts val="750"/>
              </a:spcBef>
              <a:spcAft>
                <a:spcPts val="0"/>
              </a:spcAft>
              <a:buClrTx/>
              <a:buSzTx/>
              <a:buFont typeface="Arial"/>
              <a:buNone/>
              <a:tabLst/>
              <a:defRPr/>
            </a:lvl1pPr>
          </a:lstStyle>
          <a:p>
            <a:pPr marL="0" marR="0" lvl="0" indent="0" algn="l" defTabSz="685793" rtl="0" eaLnBrk="1" fontAlgn="auto" latinLnBrk="0" hangingPunct="1">
              <a:lnSpc>
                <a:spcPct val="90000"/>
              </a:lnSpc>
              <a:spcBef>
                <a:spcPts val="750"/>
              </a:spcBef>
              <a:spcAft>
                <a:spcPts val="0"/>
              </a:spcAft>
              <a:buClrTx/>
              <a:buSzTx/>
              <a:buFont typeface="Arial"/>
              <a:buNone/>
              <a:tabLst/>
              <a:defRPr/>
            </a:pPr>
            <a:r>
              <a:rPr kumimoji="0" lang="en-US" sz="2700" b="0" i="0" u="none" strike="noStrike" kern="1200" cap="none" spc="0" normalizeH="0" baseline="0" noProof="0" dirty="0">
                <a:ln>
                  <a:noFill/>
                </a:ln>
                <a:solidFill>
                  <a:srgbClr val="00467F"/>
                </a:solidFill>
                <a:effectLst/>
                <a:uLnTx/>
                <a:uFillTx/>
                <a:latin typeface="Cambria" charset="0"/>
              </a:rPr>
              <a:t>Click to edit Master text styles</a:t>
            </a:r>
          </a:p>
        </p:txBody>
      </p:sp>
    </p:spTree>
    <p:extLst>
      <p:ext uri="{BB962C8B-B14F-4D97-AF65-F5344CB8AC3E}">
        <p14:creationId xmlns:p14="http://schemas.microsoft.com/office/powerpoint/2010/main" val="454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nning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6C0D-47F9-6841-BD5D-8664022C69A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9E823AFC-DFEA-EA42-B969-F4DC89FB0312}"/>
              </a:ext>
            </a:extLst>
          </p:cNvPr>
          <p:cNvSpPr>
            <a:spLocks noGrp="1"/>
          </p:cNvSpPr>
          <p:nvPr>
            <p:ph type="body" sz="quarter" idx="10"/>
          </p:nvPr>
        </p:nvSpPr>
        <p:spPr>
          <a:xfrm>
            <a:off x="628651" y="1790700"/>
            <a:ext cx="6856671" cy="45122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05A02877-EBE3-0D4A-B42C-7980F2B3E629}"/>
              </a:ext>
            </a:extLst>
          </p:cNvPr>
          <p:cNvSpPr txBox="1">
            <a:spLocks/>
          </p:cNvSpPr>
          <p:nvPr userDrawn="1"/>
        </p:nvSpPr>
        <p:spPr>
          <a:xfrm>
            <a:off x="685806" y="6317622"/>
            <a:ext cx="6697793" cy="540383"/>
          </a:xfrm>
          <a:prstGeom prst="rect">
            <a:avLst/>
          </a:prstGeom>
          <a:ln>
            <a:noFill/>
          </a:ln>
          <a:effectLst/>
        </p:spPr>
        <p:txBody>
          <a:bodyPr vert="horz" lIns="0" tIns="34290" rIns="0" bIns="3429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25" dirty="0">
                <a:solidFill>
                  <a:srgbClr val="103D72"/>
                </a:solidFill>
              </a:rPr>
              <a:t>U.S. Department of Commerce | National Oceanic and Atmospheric Administration | National Marine Fisheries Service</a:t>
            </a:r>
          </a:p>
        </p:txBody>
      </p:sp>
      <p:sp>
        <p:nvSpPr>
          <p:cNvPr id="6" name="TextBox 5">
            <a:extLst>
              <a:ext uri="{FF2B5EF4-FFF2-40B4-BE49-F238E27FC236}">
                <a16:creationId xmlns:a16="http://schemas.microsoft.com/office/drawing/2014/main" id="{1BD4046B-FC7B-BF4D-AC35-6050B2AA2C5B}"/>
              </a:ext>
            </a:extLst>
          </p:cNvPr>
          <p:cNvSpPr txBox="1"/>
          <p:nvPr userDrawn="1"/>
        </p:nvSpPr>
        <p:spPr>
          <a:xfrm>
            <a:off x="126124" y="6304134"/>
            <a:ext cx="559676" cy="553871"/>
          </a:xfrm>
          <a:prstGeom prst="rect">
            <a:avLst/>
          </a:prstGeom>
          <a:noFill/>
        </p:spPr>
        <p:txBody>
          <a:bodyPr wrap="square" lIns="0" tIns="0" rIns="0" bIns="0" rtlCol="0" anchor="ctr" anchorCtr="0">
            <a:noAutofit/>
          </a:bodyPr>
          <a:lstStyle/>
          <a:p>
            <a:pPr marL="0" marR="0" indent="0" algn="l" defTabSz="685793" rtl="0" eaLnBrk="1" fontAlgn="auto" latinLnBrk="0" hangingPunct="1">
              <a:lnSpc>
                <a:spcPct val="100000"/>
              </a:lnSpc>
              <a:spcBef>
                <a:spcPts val="0"/>
              </a:spcBef>
              <a:spcAft>
                <a:spcPts val="0"/>
              </a:spcAft>
              <a:buClrTx/>
              <a:buSzTx/>
              <a:buFontTx/>
              <a:buNone/>
              <a:tabLst/>
              <a:defRPr/>
            </a:pPr>
            <a:r>
              <a:rPr lang="en-US" sz="900" b="1" i="0" dirty="0">
                <a:solidFill>
                  <a:srgbClr val="13B9C2"/>
                </a:solidFill>
                <a:latin typeface="Arial Narrow" charset="0"/>
                <a:ea typeface="Arial Narrow" charset="0"/>
                <a:cs typeface="Arial Narrow" charset="0"/>
              </a:rPr>
              <a:t>Page </a:t>
            </a:r>
            <a:fld id="{632D3AEB-7CBE-3049-91AC-335C6B4F5BF6}" type="slidenum">
              <a:rPr lang="en-US" sz="900" b="1" i="0" smtClean="0">
                <a:solidFill>
                  <a:srgbClr val="13B9C2"/>
                </a:solidFill>
                <a:latin typeface="Arial Narrow" charset="0"/>
                <a:ea typeface="Arial Narrow" charset="0"/>
                <a:cs typeface="Arial Narrow" charset="0"/>
              </a:rPr>
              <a:pPr marL="0" marR="0" indent="0" algn="l" defTabSz="685793" rtl="0" eaLnBrk="1" fontAlgn="auto" latinLnBrk="0" hangingPunct="1">
                <a:lnSpc>
                  <a:spcPct val="100000"/>
                </a:lnSpc>
                <a:spcBef>
                  <a:spcPts val="0"/>
                </a:spcBef>
                <a:spcAft>
                  <a:spcPts val="0"/>
                </a:spcAft>
                <a:buClrTx/>
                <a:buSzTx/>
                <a:buFontTx/>
                <a:buNone/>
                <a:tabLst/>
                <a:defRPr/>
              </a:pPr>
              <a:t>‹#›</a:t>
            </a:fld>
            <a:endParaRPr lang="en-US" sz="900" b="1" i="0" dirty="0">
              <a:solidFill>
                <a:srgbClr val="13B9C2"/>
              </a:solidFill>
              <a:latin typeface="Arial Narrow" charset="0"/>
              <a:ea typeface="Arial Narrow" charset="0"/>
              <a:cs typeface="Arial Narrow" charset="0"/>
            </a:endParaRPr>
          </a:p>
        </p:txBody>
      </p:sp>
      <p:sp>
        <p:nvSpPr>
          <p:cNvPr id="10" name="Freeform 9">
            <a:extLst>
              <a:ext uri="{FF2B5EF4-FFF2-40B4-BE49-F238E27FC236}">
                <a16:creationId xmlns:a16="http://schemas.microsoft.com/office/drawing/2014/main" id="{BEF4EA1F-3B62-544C-B905-E6166B75A928}"/>
              </a:ext>
            </a:extLst>
          </p:cNvPr>
          <p:cNvSpPr/>
          <p:nvPr userDrawn="1"/>
        </p:nvSpPr>
        <p:spPr>
          <a:xfrm rot="10800000" flipH="1" flipV="1">
            <a:off x="6388274" y="-1"/>
            <a:ext cx="2733012" cy="68580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 name="connsiteX0" fmla="*/ 168461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84619 w 1696743"/>
              <a:gd name="connsiteY4" fmla="*/ 5463677 h 5463677"/>
              <a:gd name="connsiteX0" fmla="*/ 1684619 w 1684980"/>
              <a:gd name="connsiteY0" fmla="*/ 5463677 h 5463677"/>
              <a:gd name="connsiteX1" fmla="*/ 0 w 1684980"/>
              <a:gd name="connsiteY1" fmla="*/ 5454085 h 5463677"/>
              <a:gd name="connsiteX2" fmla="*/ 980930 w 1684980"/>
              <a:gd name="connsiteY2" fmla="*/ 0 h 5463677"/>
              <a:gd name="connsiteX3" fmla="*/ 1661463 w 1684980"/>
              <a:gd name="connsiteY3" fmla="*/ 4620 h 5463677"/>
              <a:gd name="connsiteX4" fmla="*/ 1684619 w 1684980"/>
              <a:gd name="connsiteY4" fmla="*/ 5463677 h 5463677"/>
              <a:gd name="connsiteX0" fmla="*/ 1684619 w 1685254"/>
              <a:gd name="connsiteY0" fmla="*/ 5463677 h 5463677"/>
              <a:gd name="connsiteX1" fmla="*/ 0 w 1685254"/>
              <a:gd name="connsiteY1" fmla="*/ 5454085 h 5463677"/>
              <a:gd name="connsiteX2" fmla="*/ 980930 w 1685254"/>
              <a:gd name="connsiteY2" fmla="*/ 0 h 5463677"/>
              <a:gd name="connsiteX3" fmla="*/ 1661463 w 1685254"/>
              <a:gd name="connsiteY3" fmla="*/ 4620 h 5463677"/>
              <a:gd name="connsiteX4" fmla="*/ 1684619 w 1685254"/>
              <a:gd name="connsiteY4" fmla="*/ 5463677 h 5463677"/>
              <a:gd name="connsiteX0" fmla="*/ 1684619 w 1691967"/>
              <a:gd name="connsiteY0" fmla="*/ 5463677 h 5463677"/>
              <a:gd name="connsiteX1" fmla="*/ 0 w 1691967"/>
              <a:gd name="connsiteY1" fmla="*/ 5454085 h 5463677"/>
              <a:gd name="connsiteX2" fmla="*/ 980930 w 1691967"/>
              <a:gd name="connsiteY2" fmla="*/ 0 h 5463677"/>
              <a:gd name="connsiteX3" fmla="*/ 1686663 w 1691967"/>
              <a:gd name="connsiteY3" fmla="*/ 4620 h 5463677"/>
              <a:gd name="connsiteX4" fmla="*/ 1684619 w 1691967"/>
              <a:gd name="connsiteY4" fmla="*/ 5463677 h 5463677"/>
              <a:gd name="connsiteX0" fmla="*/ 1593900 w 1687521"/>
              <a:gd name="connsiteY0" fmla="*/ 5463677 h 5463677"/>
              <a:gd name="connsiteX1" fmla="*/ 0 w 1687521"/>
              <a:gd name="connsiteY1" fmla="*/ 5454085 h 5463677"/>
              <a:gd name="connsiteX2" fmla="*/ 980930 w 1687521"/>
              <a:gd name="connsiteY2" fmla="*/ 0 h 5463677"/>
              <a:gd name="connsiteX3" fmla="*/ 1686663 w 1687521"/>
              <a:gd name="connsiteY3" fmla="*/ 4620 h 5463677"/>
              <a:gd name="connsiteX4" fmla="*/ 1593900 w 1687521"/>
              <a:gd name="connsiteY4" fmla="*/ 5463677 h 5463677"/>
              <a:gd name="connsiteX0" fmla="*/ 1593900 w 1687130"/>
              <a:gd name="connsiteY0" fmla="*/ 5463677 h 5463677"/>
              <a:gd name="connsiteX1" fmla="*/ 0 w 1687130"/>
              <a:gd name="connsiteY1" fmla="*/ 5454085 h 5463677"/>
              <a:gd name="connsiteX2" fmla="*/ 980930 w 1687130"/>
              <a:gd name="connsiteY2" fmla="*/ 0 h 5463677"/>
              <a:gd name="connsiteX3" fmla="*/ 1686663 w 1687130"/>
              <a:gd name="connsiteY3" fmla="*/ 4620 h 5463677"/>
              <a:gd name="connsiteX4" fmla="*/ 1593900 w 1687130"/>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30" h="5463677">
                <a:moveTo>
                  <a:pt x="1593900" y="5463677"/>
                </a:moveTo>
                <a:lnTo>
                  <a:pt x="0" y="5454085"/>
                </a:lnTo>
                <a:lnTo>
                  <a:pt x="980930" y="0"/>
                </a:lnTo>
                <a:lnTo>
                  <a:pt x="1686663" y="4620"/>
                </a:lnTo>
                <a:cubicBezTo>
                  <a:pt x="1697742" y="2539787"/>
                  <a:pt x="1507222" y="3468373"/>
                  <a:pt x="1593900" y="5463677"/>
                </a:cubicBez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Freeform 10">
            <a:extLst>
              <a:ext uri="{FF2B5EF4-FFF2-40B4-BE49-F238E27FC236}">
                <a16:creationId xmlns:a16="http://schemas.microsoft.com/office/drawing/2014/main" id="{E2367B07-659A-7347-B51A-2345420A8EF6}"/>
              </a:ext>
            </a:extLst>
          </p:cNvPr>
          <p:cNvSpPr/>
          <p:nvPr userDrawn="1"/>
        </p:nvSpPr>
        <p:spPr>
          <a:xfrm>
            <a:off x="7125343" y="0"/>
            <a:ext cx="2018657" cy="6870664"/>
          </a:xfrm>
          <a:custGeom>
            <a:avLst/>
            <a:gdLst>
              <a:gd name="connsiteX0" fmla="*/ 2004484 w 2018657"/>
              <a:gd name="connsiteY0" fmla="*/ 0 h 6870664"/>
              <a:gd name="connsiteX1" fmla="*/ 2018657 w 2018657"/>
              <a:gd name="connsiteY1" fmla="*/ 0 h 6870664"/>
              <a:gd name="connsiteX2" fmla="*/ 2018657 w 2018657"/>
              <a:gd name="connsiteY2" fmla="*/ 6870664 h 6870664"/>
              <a:gd name="connsiteX3" fmla="*/ 0 w 2018657"/>
              <a:gd name="connsiteY3" fmla="*/ 6870664 h 6870664"/>
              <a:gd name="connsiteX4" fmla="*/ 155565 w 2018657"/>
              <a:gd name="connsiteY4" fmla="*/ 6774688 h 6870664"/>
              <a:gd name="connsiteX5" fmla="*/ 1980631 w 2018657"/>
              <a:gd name="connsiteY5" fmla="*/ 312225 h 6870664"/>
              <a:gd name="connsiteX6" fmla="*/ 2004484 w 2018657"/>
              <a:gd name="connsiteY6" fmla="*/ 0 h 68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657" h="6870664">
                <a:moveTo>
                  <a:pt x="2004484" y="0"/>
                </a:moveTo>
                <a:lnTo>
                  <a:pt x="2018657" y="0"/>
                </a:lnTo>
                <a:lnTo>
                  <a:pt x="2018657" y="6870664"/>
                </a:lnTo>
                <a:lnTo>
                  <a:pt x="0" y="6870664"/>
                </a:lnTo>
                <a:lnTo>
                  <a:pt x="155565" y="6774688"/>
                </a:lnTo>
                <a:cubicBezTo>
                  <a:pt x="1007953" y="6069582"/>
                  <a:pt x="1699475" y="3579231"/>
                  <a:pt x="1980631" y="312225"/>
                </a:cubicBezTo>
                <a:lnTo>
                  <a:pt x="2004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a:extLst>
              <a:ext uri="{FF2B5EF4-FFF2-40B4-BE49-F238E27FC236}">
                <a16:creationId xmlns:a16="http://schemas.microsoft.com/office/drawing/2014/main" id="{79616EF9-AE7A-4243-AB41-929B4405C33A}"/>
              </a:ext>
            </a:extLst>
          </p:cNvPr>
          <p:cNvPicPr>
            <a:picLocks noChangeAspect="1"/>
          </p:cNvPicPr>
          <p:nvPr userDrawn="1"/>
        </p:nvPicPr>
        <p:blipFill>
          <a:blip r:embed="rId2"/>
          <a:srcRect/>
          <a:stretch/>
        </p:blipFill>
        <p:spPr>
          <a:xfrm>
            <a:off x="7265733" y="6155203"/>
            <a:ext cx="1404945" cy="608529"/>
          </a:xfrm>
          <a:prstGeom prst="rect">
            <a:avLst/>
          </a:prstGeom>
          <a:noFill/>
          <a:ln>
            <a:noFill/>
          </a:ln>
        </p:spPr>
      </p:pic>
    </p:spTree>
    <p:extLst>
      <p:ext uri="{BB962C8B-B14F-4D97-AF65-F5344CB8AC3E}">
        <p14:creationId xmlns:p14="http://schemas.microsoft.com/office/powerpoint/2010/main" val="472301048"/>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B9C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5111" y="2498693"/>
            <a:ext cx="7286592" cy="1625060"/>
          </a:xfrm>
          <a:prstGeom prst="rect">
            <a:avLst/>
          </a:prstGeom>
        </p:spPr>
        <p:txBody>
          <a:bodyPr vert="horz" wrap="square" lIns="0" tIns="0" rIns="0" bIns="0" rtlCol="0" anchor="b"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E7A9E5-1945-C048-B92E-331D211B2B70}"/>
              </a:ext>
            </a:extLst>
          </p:cNvPr>
          <p:cNvSpPr>
            <a:spLocks noGrp="1"/>
          </p:cNvSpPr>
          <p:nvPr>
            <p:ph type="body" idx="1"/>
          </p:nvPr>
        </p:nvSpPr>
        <p:spPr>
          <a:xfrm>
            <a:off x="1445111" y="4691255"/>
            <a:ext cx="7286592" cy="1898630"/>
          </a:xfrm>
          <a:prstGeom prst="rect">
            <a:avLst/>
          </a:prstGeom>
        </p:spPr>
        <p:txBody>
          <a:bodyPr vert="horz" lIns="0" tIns="0" rIns="0" bIns="0" rtlCol="0">
            <a:normAutofit/>
          </a:bodyPr>
          <a:lstStyle/>
          <a:p>
            <a:pPr lvl="0"/>
            <a:r>
              <a:rPr lang="en-US" dirty="0"/>
              <a:t>Click to edit Master text styles</a:t>
            </a:r>
          </a:p>
        </p:txBody>
      </p:sp>
      <p:sp>
        <p:nvSpPr>
          <p:cNvPr id="11" name="Freeform 10">
            <a:extLst>
              <a:ext uri="{FF2B5EF4-FFF2-40B4-BE49-F238E27FC236}">
                <a16:creationId xmlns:a16="http://schemas.microsoft.com/office/drawing/2014/main" id="{21083A42-BFCC-E241-AA9E-E9898573D131}"/>
              </a:ext>
            </a:extLst>
          </p:cNvPr>
          <p:cNvSpPr/>
          <p:nvPr userDrawn="1"/>
        </p:nvSpPr>
        <p:spPr>
          <a:xfrm>
            <a:off x="512171" y="-1"/>
            <a:ext cx="8631829" cy="3060077"/>
          </a:xfrm>
          <a:custGeom>
            <a:avLst/>
            <a:gdLst>
              <a:gd name="connsiteX0" fmla="*/ 0 w 9570645"/>
              <a:gd name="connsiteY0" fmla="*/ 0 h 3392897"/>
              <a:gd name="connsiteX1" fmla="*/ 9570645 w 9570645"/>
              <a:gd name="connsiteY1" fmla="*/ 0 h 3392897"/>
              <a:gd name="connsiteX2" fmla="*/ 8706778 w 9570645"/>
              <a:gd name="connsiteY2" fmla="*/ 83074 h 3392897"/>
              <a:gd name="connsiteX3" fmla="*/ 127415 w 9570645"/>
              <a:gd name="connsiteY3" fmla="*/ 3132932 h 3392897"/>
              <a:gd name="connsiteX4" fmla="*/ 0 w 9570645"/>
              <a:gd name="connsiteY4" fmla="*/ 3392897 h 3392897"/>
              <a:gd name="connsiteX5" fmla="*/ 0 w 9570645"/>
              <a:gd name="connsiteY5" fmla="*/ 0 h 339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0645" h="3392897">
                <a:moveTo>
                  <a:pt x="0" y="0"/>
                </a:moveTo>
                <a:lnTo>
                  <a:pt x="9570645" y="0"/>
                </a:lnTo>
                <a:lnTo>
                  <a:pt x="8706778" y="83074"/>
                </a:lnTo>
                <a:cubicBezTo>
                  <a:pt x="4369604" y="552913"/>
                  <a:pt x="1063492" y="1708511"/>
                  <a:pt x="127415" y="3132932"/>
                </a:cubicBezTo>
                <a:lnTo>
                  <a:pt x="0" y="3392897"/>
                </a:lnTo>
                <a:lnTo>
                  <a:pt x="0" y="0"/>
                </a:lnTo>
                <a:close/>
              </a:path>
            </a:pathLst>
          </a:custGeom>
          <a:gradFill flip="none" rotWithShape="1">
            <a:gsLst>
              <a:gs pos="2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93C4957-77B3-534C-ADFC-BD59CFC28A70}"/>
              </a:ext>
            </a:extLst>
          </p:cNvPr>
          <p:cNvSpPr/>
          <p:nvPr userDrawn="1"/>
        </p:nvSpPr>
        <p:spPr>
          <a:xfrm rot="10800000">
            <a:off x="9" y="-1"/>
            <a:ext cx="2087936" cy="6878155"/>
          </a:xfrm>
          <a:custGeom>
            <a:avLst/>
            <a:gdLst>
              <a:gd name="connsiteX0" fmla="*/ 2132070 w 2228193"/>
              <a:gd name="connsiteY0" fmla="*/ 0 h 6845864"/>
              <a:gd name="connsiteX1" fmla="*/ 2228193 w 2228193"/>
              <a:gd name="connsiteY1" fmla="*/ 0 h 6845864"/>
              <a:gd name="connsiteX2" fmla="*/ 2228193 w 2228193"/>
              <a:gd name="connsiteY2" fmla="*/ 6845864 h 6845864"/>
              <a:gd name="connsiteX3" fmla="*/ 0 w 2228193"/>
              <a:gd name="connsiteY3" fmla="*/ 6845864 h 6845864"/>
              <a:gd name="connsiteX4" fmla="*/ 163139 w 2228193"/>
              <a:gd name="connsiteY4" fmla="*/ 6755280 h 6845864"/>
              <a:gd name="connsiteX5" fmla="*/ 2130212 w 2228193"/>
              <a:gd name="connsiteY5" fmla="*/ 29715 h 6845864"/>
              <a:gd name="connsiteX6" fmla="*/ 2132070 w 2228193"/>
              <a:gd name="connsiteY6" fmla="*/ 0 h 68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93" h="6845864">
                <a:moveTo>
                  <a:pt x="2132070" y="0"/>
                </a:moveTo>
                <a:lnTo>
                  <a:pt x="2228193" y="0"/>
                </a:lnTo>
                <a:lnTo>
                  <a:pt x="2228193" y="6845864"/>
                </a:lnTo>
                <a:lnTo>
                  <a:pt x="0" y="6845864"/>
                </a:lnTo>
                <a:lnTo>
                  <a:pt x="163139" y="6755280"/>
                </a:lnTo>
                <a:cubicBezTo>
                  <a:pt x="1116618" y="6045423"/>
                  <a:pt x="1878156" y="3418473"/>
                  <a:pt x="2130212" y="29715"/>
                </a:cubicBezTo>
                <a:lnTo>
                  <a:pt x="2132070" y="0"/>
                </a:lnTo>
                <a:close/>
              </a:path>
            </a:pathLst>
          </a:custGeom>
          <a:solidFill>
            <a:srgbClr val="00467F"/>
          </a:soli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4" name="Picture 13">
            <a:extLst>
              <a:ext uri="{FF2B5EF4-FFF2-40B4-BE49-F238E27FC236}">
                <a16:creationId xmlns:a16="http://schemas.microsoft.com/office/drawing/2014/main" id="{2F0F5132-26CD-F341-8357-E10D040286F7}"/>
              </a:ext>
            </a:extLst>
          </p:cNvPr>
          <p:cNvPicPr>
            <a:picLocks noChangeAspect="1"/>
          </p:cNvPicPr>
          <p:nvPr userDrawn="1"/>
        </p:nvPicPr>
        <p:blipFill>
          <a:blip r:embed="rId5"/>
          <a:srcRect/>
          <a:stretch/>
        </p:blipFill>
        <p:spPr>
          <a:xfrm>
            <a:off x="850111" y="287160"/>
            <a:ext cx="2214881" cy="959339"/>
          </a:xfrm>
          <a:prstGeom prst="rect">
            <a:avLst/>
          </a:prstGeom>
        </p:spPr>
      </p:pic>
    </p:spTree>
    <p:extLst>
      <p:ext uri="{BB962C8B-B14F-4D97-AF65-F5344CB8AC3E}">
        <p14:creationId xmlns:p14="http://schemas.microsoft.com/office/powerpoint/2010/main" val="1024401583"/>
      </p:ext>
    </p:extLst>
  </p:cSld>
  <p:clrMap bg1="lt1" tx1="dk1" bg2="lt2" tx2="dk2" accent1="accent1" accent2="accent2" accent3="accent3" accent4="accent4" accent5="accent5" accent6="accent6" hlink="hlink" folHlink="folHlink"/>
  <p:sldLayoutIdLst>
    <p:sldLayoutId id="2147484189" r:id="rId1"/>
    <p:sldLayoutId id="2147484202" r:id="rId2"/>
    <p:sldLayoutId id="2147484203" r:id="rId3"/>
  </p:sldLayoutIdLst>
  <p:txStyles>
    <p:titleStyle>
      <a:lvl1pPr algn="l" defTabSz="685793" rtl="0" eaLnBrk="1" latinLnBrk="0" hangingPunct="1">
        <a:lnSpc>
          <a:spcPct val="80000"/>
        </a:lnSpc>
        <a:spcBef>
          <a:spcPct val="0"/>
        </a:spcBef>
        <a:buNone/>
        <a:defRPr sz="6600" kern="1200">
          <a:solidFill>
            <a:schemeClr val="bg2">
              <a:lumMod val="90000"/>
            </a:schemeClr>
          </a:solidFill>
          <a:latin typeface="Cambria" charset="0"/>
          <a:ea typeface="Cambria" charset="0"/>
          <a:cs typeface="Cambria" charset="0"/>
        </a:defRPr>
      </a:lvl1pPr>
    </p:titleStyle>
    <p:bodyStyle>
      <a:lvl1pPr marL="0" indent="0" algn="l" defTabSz="685793" rtl="0" eaLnBrk="1" latinLnBrk="0" hangingPunct="1">
        <a:lnSpc>
          <a:spcPct val="90000"/>
        </a:lnSpc>
        <a:spcBef>
          <a:spcPts val="750"/>
        </a:spcBef>
        <a:buFont typeface="Arial"/>
        <a:buNone/>
        <a:defRPr sz="2700" b="0" i="0" kern="1200">
          <a:solidFill>
            <a:schemeClr val="tx2"/>
          </a:solidFill>
          <a:latin typeface="Cambria" charset="0"/>
          <a:ea typeface="Cambria" charset="0"/>
          <a:cs typeface="Cambria" charset="0"/>
        </a:defRPr>
      </a:lvl1pPr>
      <a:lvl2pPr marL="342896" indent="0" algn="l" defTabSz="685793" rtl="0" eaLnBrk="1" latinLnBrk="0" hangingPunct="1">
        <a:lnSpc>
          <a:spcPct val="90000"/>
        </a:lnSpc>
        <a:spcBef>
          <a:spcPts val="375"/>
        </a:spcBef>
        <a:buFont typeface="Arial"/>
        <a:buNone/>
        <a:defRPr sz="1800" kern="1200">
          <a:solidFill>
            <a:schemeClr val="tx1"/>
          </a:solidFill>
          <a:latin typeface="+mn-lt"/>
          <a:ea typeface="+mn-ea"/>
          <a:cs typeface="+mn-cs"/>
        </a:defRPr>
      </a:lvl2pPr>
      <a:lvl3pPr marL="857241" indent="-171449" algn="l" defTabSz="68579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38"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35"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31"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28"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24"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22"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9E3C3-9F0E-5B47-9459-02ACBFB016EB}"/>
              </a:ext>
            </a:extLst>
          </p:cNvPr>
          <p:cNvSpPr/>
          <p:nvPr userDrawn="1"/>
        </p:nvSpPr>
        <p:spPr>
          <a:xfrm>
            <a:off x="0" y="6319157"/>
            <a:ext cx="9138643"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2" name="Text Placeholder 1">
            <a:extLst>
              <a:ext uri="{FF2B5EF4-FFF2-40B4-BE49-F238E27FC236}">
                <a16:creationId xmlns:a16="http://schemas.microsoft.com/office/drawing/2014/main" id="{B03F2E07-4019-8344-849F-ACFB3A596478}"/>
              </a:ext>
            </a:extLst>
          </p:cNvPr>
          <p:cNvSpPr>
            <a:spLocks noGrp="1"/>
          </p:cNvSpPr>
          <p:nvPr>
            <p:ph type="body" idx="1"/>
          </p:nvPr>
        </p:nvSpPr>
        <p:spPr>
          <a:xfrm>
            <a:off x="628651" y="1790702"/>
            <a:ext cx="7886699" cy="4261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a:extLst>
              <a:ext uri="{FF2B5EF4-FFF2-40B4-BE49-F238E27FC236}">
                <a16:creationId xmlns:a16="http://schemas.microsoft.com/office/drawing/2014/main" id="{9505F17E-5F7C-6F40-B444-12740BC44F74}"/>
              </a:ext>
            </a:extLst>
          </p:cNvPr>
          <p:cNvSpPr>
            <a:spLocks noGrp="1"/>
          </p:cNvSpPr>
          <p:nvPr>
            <p:ph type="title"/>
          </p:nvPr>
        </p:nvSpPr>
        <p:spPr>
          <a:xfrm>
            <a:off x="202941" y="365760"/>
            <a:ext cx="8312409" cy="1325880"/>
          </a:xfrm>
          <a:prstGeom prst="rect">
            <a:avLst/>
          </a:prstGeom>
        </p:spPr>
        <p:txBody>
          <a:bodyPr vert="horz" lIns="91440" tIns="45720" rIns="91440" bIns="45720" rtlCol="0" anchor="t" anchorCtr="0">
            <a:normAutofit/>
          </a:bodyPr>
          <a:lstStyle/>
          <a:p>
            <a:r>
              <a:rPr lang="en-US" dirty="0"/>
              <a:t>Click to edit Master title style</a:t>
            </a:r>
          </a:p>
        </p:txBody>
      </p:sp>
      <p:sp>
        <p:nvSpPr>
          <p:cNvPr id="13" name="Freeform 12">
            <a:extLst>
              <a:ext uri="{FF2B5EF4-FFF2-40B4-BE49-F238E27FC236}">
                <a16:creationId xmlns:a16="http://schemas.microsoft.com/office/drawing/2014/main" id="{AE0F0C4C-CDDA-AD49-A26F-BD44175B070A}"/>
              </a:ext>
            </a:extLst>
          </p:cNvPr>
          <p:cNvSpPr/>
          <p:nvPr userDrawn="1"/>
        </p:nvSpPr>
        <p:spPr>
          <a:xfrm rot="5400000" flipV="1">
            <a:off x="5611841" y="3333641"/>
            <a:ext cx="1980742" cy="5106417"/>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flip="none" rotWithShape="1">
            <a:gsLst>
              <a:gs pos="99000">
                <a:schemeClr val="bg2">
                  <a:lumMod val="75000"/>
                  <a:alpha val="8785"/>
                </a:schemeClr>
              </a:gs>
              <a:gs pos="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a:extLst>
              <a:ext uri="{FF2B5EF4-FFF2-40B4-BE49-F238E27FC236}">
                <a16:creationId xmlns:a16="http://schemas.microsoft.com/office/drawing/2014/main" id="{D3A462FE-BBB6-254F-9318-A93C6F51A109}"/>
              </a:ext>
            </a:extLst>
          </p:cNvPr>
          <p:cNvSpPr/>
          <p:nvPr userDrawn="1"/>
        </p:nvSpPr>
        <p:spPr>
          <a:xfrm rot="16200000" flipH="1">
            <a:off x="6905912" y="4625268"/>
            <a:ext cx="1453703" cy="3045315"/>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DFF24E-60D8-D14C-95B1-A67FB63425D9}"/>
              </a:ext>
            </a:extLst>
          </p:cNvPr>
          <p:cNvPicPr>
            <a:picLocks noChangeAspect="1"/>
          </p:cNvPicPr>
          <p:nvPr userDrawn="1"/>
        </p:nvPicPr>
        <p:blipFill>
          <a:blip r:embed="rId4"/>
          <a:srcRect/>
          <a:stretch/>
        </p:blipFill>
        <p:spPr>
          <a:xfrm>
            <a:off x="7624596" y="6171982"/>
            <a:ext cx="1404945" cy="608529"/>
          </a:xfrm>
          <a:prstGeom prst="rect">
            <a:avLst/>
          </a:prstGeom>
          <a:noFill/>
          <a:ln>
            <a:noFill/>
          </a:ln>
        </p:spPr>
      </p:pic>
    </p:spTree>
    <p:extLst>
      <p:ext uri="{BB962C8B-B14F-4D97-AF65-F5344CB8AC3E}">
        <p14:creationId xmlns:p14="http://schemas.microsoft.com/office/powerpoint/2010/main" val="3044197518"/>
      </p:ext>
    </p:extLst>
  </p:cSld>
  <p:clrMap bg1="lt1" tx1="dk1" bg2="lt2" tx2="dk2" accent1="accent1" accent2="accent2" accent3="accent3" accent4="accent4" accent5="accent5" accent6="accent6" hlink="hlink" folHlink="folHlink"/>
  <p:sldLayoutIdLst>
    <p:sldLayoutId id="2147484216" r:id="rId1"/>
    <p:sldLayoutId id="2147484208" r:id="rId2"/>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685793" rtl="0" eaLnBrk="1" latinLnBrk="0" hangingPunct="1">
        <a:lnSpc>
          <a:spcPct val="90000"/>
        </a:lnSpc>
        <a:spcBef>
          <a:spcPct val="0"/>
        </a:spcBef>
        <a:buNone/>
        <a:defRPr sz="3300" kern="1200" spc="-38" baseline="0">
          <a:solidFill>
            <a:srgbClr val="008998"/>
          </a:solidFill>
          <a:latin typeface="Cambria" panose="02040503050406030204" pitchFamily="18" charset="0"/>
          <a:ea typeface="+mj-ea"/>
          <a:cs typeface="+mj-cs"/>
        </a:defRPr>
      </a:lvl1pPr>
    </p:titleStyle>
    <p:bodyStyle>
      <a:lvl1pPr marL="137159" indent="-137159" algn="l" defTabSz="685793" rtl="0" eaLnBrk="1" latinLnBrk="0" hangingPunct="1">
        <a:lnSpc>
          <a:spcPct val="95000"/>
        </a:lnSpc>
        <a:spcBef>
          <a:spcPts val="1050"/>
        </a:spcBef>
        <a:spcAft>
          <a:spcPts val="150"/>
        </a:spcAft>
        <a:buClr>
          <a:schemeClr val="accent1"/>
        </a:buClr>
        <a:buSzPct val="80000"/>
        <a:buFont typeface="Arial" pitchFamily="34" charset="0"/>
        <a:buChar char="•"/>
        <a:defRPr sz="2340" kern="1200" spc="8" baseline="0">
          <a:solidFill>
            <a:schemeClr val="tx1">
              <a:lumMod val="50000"/>
              <a:lumOff val="50000"/>
            </a:schemeClr>
          </a:solidFill>
          <a:latin typeface="Cambria" panose="02040503050406030204" pitchFamily="18" charset="0"/>
          <a:ea typeface="+mn-ea"/>
          <a:cs typeface="+mn-cs"/>
        </a:defRPr>
      </a:lvl1pPr>
      <a:lvl2pPr marL="342896" indent="-137159" algn="l" defTabSz="68579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tx1">
              <a:lumMod val="50000"/>
              <a:lumOff val="50000"/>
            </a:schemeClr>
          </a:solidFill>
          <a:latin typeface="Cambria" panose="02040503050406030204" pitchFamily="18" charset="0"/>
          <a:ea typeface="+mn-ea"/>
          <a:cs typeface="+mn-cs"/>
        </a:defRPr>
      </a:lvl2pPr>
      <a:lvl3pPr marL="548635"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3pPr>
      <a:lvl4pPr marL="754373"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4pPr>
      <a:lvl5pPr marL="960110"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5pPr>
      <a:lvl6pPr marL="1199988"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4987"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49984"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4982"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B9C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6710" y="1502229"/>
            <a:ext cx="6024560" cy="2153784"/>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953471" y="4038311"/>
            <a:ext cx="6527799" cy="942811"/>
          </a:xfrm>
          <a:prstGeom prst="rect">
            <a:avLst/>
          </a:prstGeom>
        </p:spPr>
        <p:txBody>
          <a:bodyPr vert="horz" lIns="0" tIns="0" rIns="0" bIns="0" rtlCol="0">
            <a:noAutofit/>
          </a:bodyPr>
          <a:lstStyle/>
          <a:p>
            <a:pPr lvl="0"/>
            <a:r>
              <a:rPr lang="en-US" dirty="0"/>
              <a:t>Click to edit Master text styles</a:t>
            </a:r>
          </a:p>
        </p:txBody>
      </p:sp>
      <p:sp>
        <p:nvSpPr>
          <p:cNvPr id="18" name="Freeform 17">
            <a:extLst>
              <a:ext uri="{FF2B5EF4-FFF2-40B4-BE49-F238E27FC236}">
                <a16:creationId xmlns:a16="http://schemas.microsoft.com/office/drawing/2014/main" id="{051087D7-5CB2-2B49-B3F7-8769B75F3E10}"/>
              </a:ext>
            </a:extLst>
          </p:cNvPr>
          <p:cNvSpPr/>
          <p:nvPr userDrawn="1"/>
        </p:nvSpPr>
        <p:spPr>
          <a:xfrm>
            <a:off x="-7683" y="394486"/>
            <a:ext cx="3318615" cy="6471192"/>
          </a:xfrm>
          <a:custGeom>
            <a:avLst/>
            <a:gdLst>
              <a:gd name="connsiteX0" fmla="*/ 3318615 w 3318615"/>
              <a:gd name="connsiteY0" fmla="*/ 0 h 6471192"/>
              <a:gd name="connsiteX1" fmla="*/ 3161544 w 3318615"/>
              <a:gd name="connsiteY1" fmla="*/ 87215 h 6471192"/>
              <a:gd name="connsiteX2" fmla="*/ 1318822 w 3318615"/>
              <a:gd name="connsiteY2" fmla="*/ 6118070 h 6471192"/>
              <a:gd name="connsiteX3" fmla="*/ 1288937 w 3318615"/>
              <a:gd name="connsiteY3" fmla="*/ 6471192 h 6471192"/>
              <a:gd name="connsiteX4" fmla="*/ 0 w 3318615"/>
              <a:gd name="connsiteY4" fmla="*/ 6471192 h 6471192"/>
              <a:gd name="connsiteX5" fmla="*/ 0 w 3318615"/>
              <a:gd name="connsiteY5" fmla="*/ 1 h 6471192"/>
              <a:gd name="connsiteX6" fmla="*/ 1257324 w 3318615"/>
              <a:gd name="connsiteY6" fmla="*/ 1 h 6471192"/>
              <a:gd name="connsiteX7" fmla="*/ 3318615 w 3318615"/>
              <a:gd name="connsiteY7" fmla="*/ 0 h 64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8615" h="6471192">
                <a:moveTo>
                  <a:pt x="3318615" y="0"/>
                </a:moveTo>
                <a:lnTo>
                  <a:pt x="3161544" y="87215"/>
                </a:lnTo>
                <a:cubicBezTo>
                  <a:pt x="2300910" y="727950"/>
                  <a:pt x="1602700" y="3131720"/>
                  <a:pt x="1318822" y="6118070"/>
                </a:cubicBezTo>
                <a:lnTo>
                  <a:pt x="1288937" y="6471192"/>
                </a:lnTo>
                <a:lnTo>
                  <a:pt x="0" y="6471192"/>
                </a:lnTo>
                <a:lnTo>
                  <a:pt x="0" y="1"/>
                </a:lnTo>
                <a:lnTo>
                  <a:pt x="1257324" y="1"/>
                </a:lnTo>
                <a:cubicBezTo>
                  <a:pt x="1944421" y="786"/>
                  <a:pt x="2631518" y="1571"/>
                  <a:pt x="3318615" y="0"/>
                </a:cubicBezTo>
                <a:close/>
              </a:path>
            </a:pathLst>
          </a:custGeom>
          <a:gradFill flip="none" rotWithShape="1">
            <a:gsLst>
              <a:gs pos="100000">
                <a:schemeClr val="bg1">
                  <a:alpha val="32000"/>
                </a:schemeClr>
              </a:gs>
              <a:gs pos="42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AE0C4C61-5DAE-704A-94B1-4D8F0433E488}"/>
              </a:ext>
            </a:extLst>
          </p:cNvPr>
          <p:cNvSpPr/>
          <p:nvPr userDrawn="1"/>
        </p:nvSpPr>
        <p:spPr>
          <a:xfrm>
            <a:off x="-12698" y="5"/>
            <a:ext cx="6527799" cy="2039519"/>
          </a:xfrm>
          <a:custGeom>
            <a:avLst/>
            <a:gdLst>
              <a:gd name="connsiteX0" fmla="*/ 0 w 6504497"/>
              <a:gd name="connsiteY0" fmla="*/ 0 h 2032239"/>
              <a:gd name="connsiteX1" fmla="*/ 6504497 w 6504497"/>
              <a:gd name="connsiteY1" fmla="*/ 0 h 2032239"/>
              <a:gd name="connsiteX2" fmla="*/ 6504497 w 6504497"/>
              <a:gd name="connsiteY2" fmla="*/ 6484 h 2032239"/>
              <a:gd name="connsiteX3" fmla="*/ 6476264 w 6504497"/>
              <a:gd name="connsiteY3" fmla="*/ 8249 h 2032239"/>
              <a:gd name="connsiteX4" fmla="*/ 86067 w 6504497"/>
              <a:gd name="connsiteY4" fmla="*/ 1877235 h 2032239"/>
              <a:gd name="connsiteX5" fmla="*/ 0 w 6504497"/>
              <a:gd name="connsiteY5" fmla="*/ 2032239 h 2032239"/>
              <a:gd name="connsiteX6" fmla="*/ 0 w 6504497"/>
              <a:gd name="connsiteY6" fmla="*/ 0 h 20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497" h="2032239">
                <a:moveTo>
                  <a:pt x="0" y="0"/>
                </a:moveTo>
                <a:lnTo>
                  <a:pt x="6504497" y="0"/>
                </a:lnTo>
                <a:lnTo>
                  <a:pt x="6504497" y="6484"/>
                </a:lnTo>
                <a:lnTo>
                  <a:pt x="6476264" y="8249"/>
                </a:lnTo>
                <a:cubicBezTo>
                  <a:pt x="3256485" y="247737"/>
                  <a:pt x="760527" y="971301"/>
                  <a:pt x="86067" y="1877235"/>
                </a:cubicBezTo>
                <a:lnTo>
                  <a:pt x="0" y="2032239"/>
                </a:lnTo>
                <a:lnTo>
                  <a:pt x="0" y="0"/>
                </a:lnTo>
                <a:close/>
              </a:path>
            </a:pathLst>
          </a:cu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0" name="Picture 19">
            <a:extLst>
              <a:ext uri="{FF2B5EF4-FFF2-40B4-BE49-F238E27FC236}">
                <a16:creationId xmlns:a16="http://schemas.microsoft.com/office/drawing/2014/main" id="{1B0877DA-48E4-2F46-9360-38C11DF2704D}"/>
              </a:ext>
            </a:extLst>
          </p:cNvPr>
          <p:cNvPicPr>
            <a:picLocks noChangeAspect="1"/>
          </p:cNvPicPr>
          <p:nvPr userDrawn="1"/>
        </p:nvPicPr>
        <p:blipFill>
          <a:blip r:embed="rId5"/>
          <a:srcRect/>
          <a:stretch/>
        </p:blipFill>
        <p:spPr>
          <a:xfrm>
            <a:off x="536175" y="758265"/>
            <a:ext cx="1091189" cy="1554629"/>
          </a:xfrm>
          <a:prstGeom prst="rect">
            <a:avLst/>
          </a:prstGeom>
        </p:spPr>
      </p:pic>
    </p:spTree>
    <p:extLst>
      <p:ext uri="{BB962C8B-B14F-4D97-AF65-F5344CB8AC3E}">
        <p14:creationId xmlns:p14="http://schemas.microsoft.com/office/powerpoint/2010/main" val="2024838535"/>
      </p:ext>
    </p:extLst>
  </p:cSld>
  <p:clrMap bg1="lt1" tx1="dk1" bg2="lt2" tx2="dk2" accent1="accent1" accent2="accent2" accent3="accent3" accent4="accent4" accent5="accent5" accent6="accent6" hlink="hlink" folHlink="folHlink"/>
  <p:sldLayoutIdLst>
    <p:sldLayoutId id="2147484204" r:id="rId1"/>
    <p:sldLayoutId id="2147484193" r:id="rId2"/>
    <p:sldLayoutId id="2147484206" r:id="rId3"/>
  </p:sldLayoutIdLst>
  <p:txStyles>
    <p:titleStyle>
      <a:lvl1pPr algn="l" defTabSz="685793" rtl="0" eaLnBrk="1" latinLnBrk="0" hangingPunct="1">
        <a:lnSpc>
          <a:spcPct val="80000"/>
        </a:lnSpc>
        <a:spcBef>
          <a:spcPct val="0"/>
        </a:spcBef>
        <a:buNone/>
        <a:defRPr sz="6600" kern="1200">
          <a:solidFill>
            <a:schemeClr val="accent1">
              <a:lumMod val="20000"/>
              <a:lumOff val="80000"/>
            </a:schemeClr>
          </a:solidFill>
          <a:latin typeface="Cambria" charset="0"/>
          <a:ea typeface="Cambria" charset="0"/>
          <a:cs typeface="Cambria" charset="0"/>
        </a:defRPr>
      </a:lvl1pPr>
    </p:titleStyle>
    <p:bodyStyle>
      <a:lvl1pPr marL="0" indent="0" algn="l" defTabSz="685793" rtl="0" eaLnBrk="1" latinLnBrk="0" hangingPunct="1">
        <a:lnSpc>
          <a:spcPct val="90000"/>
        </a:lnSpc>
        <a:spcBef>
          <a:spcPts val="750"/>
        </a:spcBef>
        <a:buFont typeface="Arial"/>
        <a:buNone/>
        <a:defRPr sz="2700" b="0" i="0" kern="1200">
          <a:solidFill>
            <a:schemeClr val="tx2"/>
          </a:solidFill>
          <a:latin typeface="Cambria" charset="0"/>
          <a:ea typeface="Cambria" charset="0"/>
          <a:cs typeface="Cambria" charset="0"/>
        </a:defRPr>
      </a:lvl1pPr>
      <a:lvl2pPr marL="514345" indent="-171449" algn="l" defTabSz="68579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41" indent="-171449" algn="l" defTabSz="68579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38"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35"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31"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28"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24"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22" indent="-171449" algn="l" defTabSz="68579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F2E07-4019-8344-849F-ACFB3A596478}"/>
              </a:ext>
            </a:extLst>
          </p:cNvPr>
          <p:cNvSpPr>
            <a:spLocks noGrp="1"/>
          </p:cNvSpPr>
          <p:nvPr>
            <p:ph type="body" idx="1"/>
          </p:nvPr>
        </p:nvSpPr>
        <p:spPr>
          <a:xfrm>
            <a:off x="628651" y="1790702"/>
            <a:ext cx="6916430" cy="4261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a:extLst>
              <a:ext uri="{FF2B5EF4-FFF2-40B4-BE49-F238E27FC236}">
                <a16:creationId xmlns:a16="http://schemas.microsoft.com/office/drawing/2014/main" id="{9505F17E-5F7C-6F40-B444-12740BC44F74}"/>
              </a:ext>
            </a:extLst>
          </p:cNvPr>
          <p:cNvSpPr>
            <a:spLocks noGrp="1"/>
          </p:cNvSpPr>
          <p:nvPr>
            <p:ph type="title"/>
          </p:nvPr>
        </p:nvSpPr>
        <p:spPr>
          <a:xfrm>
            <a:off x="202941" y="365760"/>
            <a:ext cx="8312409" cy="1325880"/>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956262133"/>
      </p:ext>
    </p:extLst>
  </p:cSld>
  <p:clrMap bg1="lt1" tx1="dk1" bg2="lt2" tx2="dk2" accent1="accent1" accent2="accent2" accent3="accent3" accent4="accent4" accent5="accent5" accent6="accent6" hlink="hlink" folHlink="folHlink"/>
  <p:sldLayoutIdLst>
    <p:sldLayoutId id="2147484192" r:id="rId1"/>
    <p:sldLayoutId id="2147484205" r:id="rId2"/>
    <p:sldLayoutId id="2147484218" r:id="rId3"/>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685793" rtl="0" eaLnBrk="1" latinLnBrk="0" hangingPunct="1">
        <a:lnSpc>
          <a:spcPct val="90000"/>
        </a:lnSpc>
        <a:spcBef>
          <a:spcPct val="0"/>
        </a:spcBef>
        <a:buNone/>
        <a:defRPr sz="3300" kern="1200" spc="-38" baseline="0">
          <a:solidFill>
            <a:srgbClr val="008998"/>
          </a:solidFill>
          <a:latin typeface="Cambria" panose="02040503050406030204" pitchFamily="18" charset="0"/>
          <a:ea typeface="+mj-ea"/>
          <a:cs typeface="+mj-cs"/>
        </a:defRPr>
      </a:lvl1pPr>
    </p:titleStyle>
    <p:bodyStyle>
      <a:lvl1pPr marL="137159" indent="-137159" algn="l" defTabSz="685793" rtl="0" eaLnBrk="1" latinLnBrk="0" hangingPunct="1">
        <a:lnSpc>
          <a:spcPct val="95000"/>
        </a:lnSpc>
        <a:spcBef>
          <a:spcPts val="1050"/>
        </a:spcBef>
        <a:spcAft>
          <a:spcPts val="150"/>
        </a:spcAft>
        <a:buClr>
          <a:schemeClr val="accent1"/>
        </a:buClr>
        <a:buSzPct val="80000"/>
        <a:buFont typeface="Arial" pitchFamily="34" charset="0"/>
        <a:buChar char="•"/>
        <a:defRPr sz="2340" kern="1200" spc="8" baseline="0">
          <a:solidFill>
            <a:schemeClr val="tx1">
              <a:lumMod val="50000"/>
              <a:lumOff val="50000"/>
            </a:schemeClr>
          </a:solidFill>
          <a:latin typeface="Cambria" panose="02040503050406030204" pitchFamily="18" charset="0"/>
          <a:ea typeface="+mn-ea"/>
          <a:cs typeface="+mn-cs"/>
        </a:defRPr>
      </a:lvl1pPr>
      <a:lvl2pPr marL="342896" indent="-137159" algn="l" defTabSz="68579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tx1">
              <a:lumMod val="50000"/>
              <a:lumOff val="50000"/>
            </a:schemeClr>
          </a:solidFill>
          <a:latin typeface="Cambria" panose="02040503050406030204" pitchFamily="18" charset="0"/>
          <a:ea typeface="+mn-ea"/>
          <a:cs typeface="+mn-cs"/>
        </a:defRPr>
      </a:lvl2pPr>
      <a:lvl3pPr marL="548635"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3pPr>
      <a:lvl4pPr marL="754373"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4pPr>
      <a:lvl5pPr marL="960110"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5pPr>
      <a:lvl6pPr marL="1199988"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4987"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49984"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4982"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F2E07-4019-8344-849F-ACFB3A596478}"/>
              </a:ext>
            </a:extLst>
          </p:cNvPr>
          <p:cNvSpPr>
            <a:spLocks noGrp="1"/>
          </p:cNvSpPr>
          <p:nvPr>
            <p:ph type="body" idx="1"/>
          </p:nvPr>
        </p:nvSpPr>
        <p:spPr>
          <a:xfrm>
            <a:off x="628651" y="1790702"/>
            <a:ext cx="6916430" cy="4261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a:extLst>
              <a:ext uri="{FF2B5EF4-FFF2-40B4-BE49-F238E27FC236}">
                <a16:creationId xmlns:a16="http://schemas.microsoft.com/office/drawing/2014/main" id="{9505F17E-5F7C-6F40-B444-12740BC44F74}"/>
              </a:ext>
            </a:extLst>
          </p:cNvPr>
          <p:cNvSpPr>
            <a:spLocks noGrp="1"/>
          </p:cNvSpPr>
          <p:nvPr>
            <p:ph type="title"/>
          </p:nvPr>
        </p:nvSpPr>
        <p:spPr>
          <a:xfrm>
            <a:off x="202941" y="365760"/>
            <a:ext cx="8312409" cy="1325880"/>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4059964557"/>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685793" rtl="0" eaLnBrk="1" latinLnBrk="0" hangingPunct="1">
        <a:lnSpc>
          <a:spcPct val="90000"/>
        </a:lnSpc>
        <a:spcBef>
          <a:spcPct val="0"/>
        </a:spcBef>
        <a:buNone/>
        <a:defRPr sz="3300" kern="1200" spc="-38" baseline="0">
          <a:solidFill>
            <a:srgbClr val="008998"/>
          </a:solidFill>
          <a:latin typeface="Cambria" panose="02040503050406030204" pitchFamily="18" charset="0"/>
          <a:ea typeface="+mj-ea"/>
          <a:cs typeface="+mj-cs"/>
        </a:defRPr>
      </a:lvl1pPr>
    </p:titleStyle>
    <p:bodyStyle>
      <a:lvl1pPr marL="137159" indent="-137159" algn="l" defTabSz="685793" rtl="0" eaLnBrk="1" latinLnBrk="0" hangingPunct="1">
        <a:lnSpc>
          <a:spcPct val="95000"/>
        </a:lnSpc>
        <a:spcBef>
          <a:spcPts val="1050"/>
        </a:spcBef>
        <a:spcAft>
          <a:spcPts val="150"/>
        </a:spcAft>
        <a:buClr>
          <a:schemeClr val="accent1"/>
        </a:buClr>
        <a:buSzPct val="80000"/>
        <a:buFont typeface="Arial" pitchFamily="34" charset="0"/>
        <a:buChar char="•"/>
        <a:defRPr sz="2340" kern="1200" spc="8" baseline="0">
          <a:solidFill>
            <a:schemeClr val="tx1">
              <a:lumMod val="50000"/>
              <a:lumOff val="50000"/>
            </a:schemeClr>
          </a:solidFill>
          <a:latin typeface="Cambria" panose="02040503050406030204" pitchFamily="18" charset="0"/>
          <a:ea typeface="+mn-ea"/>
          <a:cs typeface="+mn-cs"/>
        </a:defRPr>
      </a:lvl1pPr>
      <a:lvl2pPr marL="342896" indent="-137159" algn="l" defTabSz="68579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tx1">
              <a:lumMod val="50000"/>
              <a:lumOff val="50000"/>
            </a:schemeClr>
          </a:solidFill>
          <a:latin typeface="Cambria" panose="02040503050406030204" pitchFamily="18" charset="0"/>
          <a:ea typeface="+mn-ea"/>
          <a:cs typeface="+mn-cs"/>
        </a:defRPr>
      </a:lvl2pPr>
      <a:lvl3pPr marL="548635"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3pPr>
      <a:lvl4pPr marL="754373"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4pPr>
      <a:lvl5pPr marL="960110" indent="-137159" algn="l" defTabSz="685793" rtl="0" eaLnBrk="1" latinLnBrk="0" hangingPunct="1">
        <a:lnSpc>
          <a:spcPct val="90000"/>
        </a:lnSpc>
        <a:spcBef>
          <a:spcPts val="225"/>
        </a:spcBef>
        <a:spcAft>
          <a:spcPts val="225"/>
        </a:spcAft>
        <a:buClr>
          <a:schemeClr val="accent1"/>
        </a:buClr>
        <a:buFont typeface="Wingdings 2" pitchFamily="18" charset="2"/>
        <a:buChar char=""/>
        <a:defRPr sz="1620" kern="1200">
          <a:solidFill>
            <a:schemeClr val="tx1">
              <a:lumMod val="50000"/>
              <a:lumOff val="50000"/>
            </a:schemeClr>
          </a:solidFill>
          <a:latin typeface="Cambria" panose="02040503050406030204" pitchFamily="18" charset="0"/>
          <a:ea typeface="+mn-ea"/>
          <a:cs typeface="+mn-cs"/>
        </a:defRPr>
      </a:lvl5pPr>
      <a:lvl6pPr marL="1199988"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4987"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49984"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4982" indent="-171449" algn="l" defTabSz="68579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fisheries.noaa.gov/resources/documents?title=&amp;field_category_document_value%5Besa_five_review%5D=esa_five_review&amp;sort_by=created"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6E86D5C-48B0-FE48-81B7-8E961B57E8D8}"/>
              </a:ext>
            </a:extLst>
          </p:cNvPr>
          <p:cNvSpPr>
            <a:spLocks noGrp="1"/>
          </p:cNvSpPr>
          <p:nvPr>
            <p:ph type="ctrTitle"/>
          </p:nvPr>
        </p:nvSpPr>
        <p:spPr>
          <a:xfrm>
            <a:off x="264919" y="2508626"/>
            <a:ext cx="8747065" cy="1772793"/>
          </a:xfrm>
        </p:spPr>
        <p:txBody>
          <a:bodyPr/>
          <a:lstStyle/>
          <a:p>
            <a:pPr algn="ctr"/>
            <a:r>
              <a:rPr lang="en-US" sz="4800" dirty="0">
                <a:solidFill>
                  <a:schemeClr val="tx2">
                    <a:lumMod val="75000"/>
                  </a:schemeClr>
                </a:solidFill>
              </a:rPr>
              <a:t>PFA HCP Mitigation Project Guidance for NMFS Fish Species </a:t>
            </a:r>
            <a:br>
              <a:rPr lang="en-US" sz="4800" dirty="0"/>
            </a:br>
            <a:endParaRPr lang="en-US" sz="4800" dirty="0"/>
          </a:p>
        </p:txBody>
      </p:sp>
      <p:sp>
        <p:nvSpPr>
          <p:cNvPr id="2" name="TextBox 1">
            <a:extLst>
              <a:ext uri="{FF2B5EF4-FFF2-40B4-BE49-F238E27FC236}">
                <a16:creationId xmlns:a16="http://schemas.microsoft.com/office/drawing/2014/main" id="{A180841F-B21E-4D83-ACC4-2F378CFFF499}"/>
              </a:ext>
            </a:extLst>
          </p:cNvPr>
          <p:cNvSpPr txBox="1"/>
          <p:nvPr/>
        </p:nvSpPr>
        <p:spPr>
          <a:xfrm>
            <a:off x="854579" y="4631821"/>
            <a:ext cx="5110385" cy="1157753"/>
          </a:xfrm>
          <a:prstGeom prst="rect">
            <a:avLst/>
          </a:prstGeom>
          <a:noFill/>
        </p:spPr>
        <p:txBody>
          <a:bodyPr wrap="square" rtlCol="0">
            <a:spAutoFit/>
          </a:bodyPr>
          <a:lstStyle/>
          <a:p>
            <a:r>
              <a:rPr lang="en-US" dirty="0"/>
              <a:t>August 10, 2023</a:t>
            </a:r>
          </a:p>
          <a:p>
            <a:r>
              <a:rPr lang="en-US" dirty="0"/>
              <a:t>Kate Wells </a:t>
            </a:r>
          </a:p>
          <a:p>
            <a:r>
              <a:rPr lang="en-US" dirty="0"/>
              <a:t>Willamette Branch Chief </a:t>
            </a:r>
          </a:p>
          <a:p>
            <a:r>
              <a:rPr lang="en-US" dirty="0"/>
              <a:t>NOAA Fisheries’ Oregon Washington Coastal Office</a:t>
            </a:r>
          </a:p>
        </p:txBody>
      </p:sp>
    </p:spTree>
    <p:extLst>
      <p:ext uri="{BB962C8B-B14F-4D97-AF65-F5344CB8AC3E}">
        <p14:creationId xmlns:p14="http://schemas.microsoft.com/office/powerpoint/2010/main" val="203999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p:txBody>
          <a:bodyPr/>
          <a:lstStyle/>
          <a:p>
            <a:r>
              <a:rPr lang="en-US" dirty="0"/>
              <a:t>Topics Under Consideration</a:t>
            </a:r>
          </a:p>
        </p:txBody>
      </p:sp>
      <p:sp>
        <p:nvSpPr>
          <p:cNvPr id="3" name="Text Placeholder 2">
            <a:extLst>
              <a:ext uri="{FF2B5EF4-FFF2-40B4-BE49-F238E27FC236}">
                <a16:creationId xmlns:a16="http://schemas.microsoft.com/office/drawing/2014/main" id="{B2DC2A4A-C192-41D0-AEE2-76E6B31EC254}"/>
              </a:ext>
            </a:extLst>
          </p:cNvPr>
          <p:cNvSpPr>
            <a:spLocks noGrp="1"/>
          </p:cNvSpPr>
          <p:nvPr>
            <p:ph type="body" sz="quarter" idx="10"/>
          </p:nvPr>
        </p:nvSpPr>
        <p:spPr>
          <a:xfrm>
            <a:off x="628651" y="1172859"/>
            <a:ext cx="6856671" cy="4512281"/>
          </a:xfrm>
        </p:spPr>
        <p:txBody>
          <a:bodyPr/>
          <a:lstStyle/>
          <a:p>
            <a:r>
              <a:rPr lang="en-US" dirty="0"/>
              <a:t>How will mitigation projects be linked to affected fish populations? </a:t>
            </a:r>
          </a:p>
          <a:p>
            <a:r>
              <a:rPr lang="en-US" dirty="0"/>
              <a:t>What instrument will be used to track advanced mitigation? Who will manage it? </a:t>
            </a:r>
          </a:p>
          <a:p>
            <a:r>
              <a:rPr lang="en-US" dirty="0"/>
              <a:t>How will the services have enough certainty that mitigation will “fully offset” adverse effects of the covered activities in order to be able to issue an ITP? </a:t>
            </a:r>
          </a:p>
        </p:txBody>
      </p:sp>
    </p:spTree>
    <p:extLst>
      <p:ext uri="{BB962C8B-B14F-4D97-AF65-F5344CB8AC3E}">
        <p14:creationId xmlns:p14="http://schemas.microsoft.com/office/powerpoint/2010/main" val="1537440917"/>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a:xfrm>
            <a:off x="202941" y="2766060"/>
            <a:ext cx="8589995" cy="1325880"/>
          </a:xfrm>
        </p:spPr>
        <p:txBody>
          <a:bodyPr/>
          <a:lstStyle/>
          <a:p>
            <a:pPr algn="ctr"/>
            <a:r>
              <a:rPr lang="en-US" dirty="0"/>
              <a:t>Questions? </a:t>
            </a:r>
          </a:p>
        </p:txBody>
      </p:sp>
    </p:spTree>
    <p:extLst>
      <p:ext uri="{BB962C8B-B14F-4D97-AF65-F5344CB8AC3E}">
        <p14:creationId xmlns:p14="http://schemas.microsoft.com/office/powerpoint/2010/main" val="1069958520"/>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42EE80-45E4-9798-A48C-127861DA9CD1}"/>
              </a:ext>
            </a:extLst>
          </p:cNvPr>
          <p:cNvSpPr>
            <a:spLocks noGrp="1"/>
          </p:cNvSpPr>
          <p:nvPr>
            <p:ph type="title"/>
          </p:nvPr>
        </p:nvSpPr>
        <p:spPr/>
        <p:txBody>
          <a:bodyPr/>
          <a:lstStyle/>
          <a:p>
            <a:r>
              <a:rPr lang="en-US" dirty="0"/>
              <a:t>Today’s Objectives </a:t>
            </a:r>
          </a:p>
        </p:txBody>
      </p:sp>
      <p:sp>
        <p:nvSpPr>
          <p:cNvPr id="11" name="Text Placeholder 10">
            <a:extLst>
              <a:ext uri="{FF2B5EF4-FFF2-40B4-BE49-F238E27FC236}">
                <a16:creationId xmlns:a16="http://schemas.microsoft.com/office/drawing/2014/main" id="{7AD36E16-3723-8403-403C-EB045843BF4E}"/>
              </a:ext>
            </a:extLst>
          </p:cNvPr>
          <p:cNvSpPr>
            <a:spLocks noGrp="1"/>
          </p:cNvSpPr>
          <p:nvPr>
            <p:ph type="body" sz="quarter" idx="10"/>
          </p:nvPr>
        </p:nvSpPr>
        <p:spPr>
          <a:xfrm>
            <a:off x="628651" y="1260861"/>
            <a:ext cx="6856671" cy="4512281"/>
          </a:xfrm>
        </p:spPr>
        <p:txBody>
          <a:bodyPr/>
          <a:lstStyle/>
          <a:p>
            <a:r>
              <a:rPr lang="en-US" dirty="0"/>
              <a:t>Review draft list of covered species. </a:t>
            </a:r>
          </a:p>
          <a:p>
            <a:r>
              <a:rPr lang="en-US" dirty="0"/>
              <a:t>Provide resources for applicants and reviewers to determine appropriateness of proposed mitigation projects submitted for funding under the PFA mitigation fund. </a:t>
            </a:r>
          </a:p>
          <a:p>
            <a:r>
              <a:rPr lang="en-US" dirty="0"/>
              <a:t>Discuss ESA coverage for projects to be funded prior to HCP implementation. </a:t>
            </a:r>
          </a:p>
          <a:p>
            <a:r>
              <a:rPr lang="en-US" dirty="0"/>
              <a:t>Review ITP issuance criteria for offsetting adverse impacts of covered activities. </a:t>
            </a:r>
          </a:p>
          <a:p>
            <a:r>
              <a:rPr lang="en-US" dirty="0"/>
              <a:t>Items NMFS is thinking about as this work progresses. </a:t>
            </a:r>
          </a:p>
        </p:txBody>
      </p:sp>
    </p:spTree>
    <p:extLst>
      <p:ext uri="{BB962C8B-B14F-4D97-AF65-F5344CB8AC3E}">
        <p14:creationId xmlns:p14="http://schemas.microsoft.com/office/powerpoint/2010/main" val="122667338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42EE80-45E4-9798-A48C-127861DA9CD1}"/>
              </a:ext>
            </a:extLst>
          </p:cNvPr>
          <p:cNvSpPr>
            <a:spLocks noGrp="1"/>
          </p:cNvSpPr>
          <p:nvPr>
            <p:ph type="title"/>
          </p:nvPr>
        </p:nvSpPr>
        <p:spPr>
          <a:xfrm>
            <a:off x="202941" y="365760"/>
            <a:ext cx="8589995" cy="659735"/>
          </a:xfrm>
        </p:spPr>
        <p:txBody>
          <a:bodyPr/>
          <a:lstStyle/>
          <a:p>
            <a:pPr algn="ctr"/>
            <a:r>
              <a:rPr lang="en-US" dirty="0"/>
              <a:t>Covered Species </a:t>
            </a:r>
          </a:p>
        </p:txBody>
      </p:sp>
      <p:sp>
        <p:nvSpPr>
          <p:cNvPr id="11" name="Text Placeholder 10">
            <a:extLst>
              <a:ext uri="{FF2B5EF4-FFF2-40B4-BE49-F238E27FC236}">
                <a16:creationId xmlns:a16="http://schemas.microsoft.com/office/drawing/2014/main" id="{7AD36E16-3723-8403-403C-EB045843BF4E}"/>
              </a:ext>
            </a:extLst>
          </p:cNvPr>
          <p:cNvSpPr>
            <a:spLocks noGrp="1"/>
          </p:cNvSpPr>
          <p:nvPr>
            <p:ph type="body" sz="quarter" idx="10"/>
          </p:nvPr>
        </p:nvSpPr>
        <p:spPr>
          <a:xfrm>
            <a:off x="628651" y="1021400"/>
            <a:ext cx="6856671" cy="5157031"/>
          </a:xfrm>
        </p:spPr>
        <p:txBody>
          <a:bodyPr>
            <a:normAutofit/>
          </a:bodyPr>
          <a:lstStyle/>
          <a:p>
            <a:pPr>
              <a:lnSpc>
                <a:spcPct val="100000"/>
              </a:lnSpc>
              <a:spcBef>
                <a:spcPts val="0"/>
              </a:spcBef>
              <a:spcAft>
                <a:spcPts val="0"/>
              </a:spcAft>
            </a:pPr>
            <a:r>
              <a:rPr lang="en-US" sz="1400" dirty="0">
                <a:solidFill>
                  <a:schemeClr val="tx2">
                    <a:lumMod val="75000"/>
                  </a:schemeClr>
                </a:solidFill>
              </a:rPr>
              <a:t>Oregon Coast Coho Salmon ESU - </a:t>
            </a:r>
          </a:p>
          <a:p>
            <a:pPr>
              <a:lnSpc>
                <a:spcPct val="100000"/>
              </a:lnSpc>
              <a:spcBef>
                <a:spcPts val="0"/>
              </a:spcBef>
              <a:spcAft>
                <a:spcPts val="0"/>
              </a:spcAft>
            </a:pPr>
            <a:r>
              <a:rPr lang="en-US" sz="1400" dirty="0">
                <a:solidFill>
                  <a:schemeClr val="tx2">
                    <a:lumMod val="75000"/>
                  </a:schemeClr>
                </a:solidFill>
              </a:rPr>
              <a:t>Lower Columbia River Coho Salmon ESU</a:t>
            </a:r>
          </a:p>
          <a:p>
            <a:pPr>
              <a:lnSpc>
                <a:spcPct val="100000"/>
              </a:lnSpc>
              <a:spcBef>
                <a:spcPts val="0"/>
              </a:spcBef>
              <a:spcAft>
                <a:spcPts val="0"/>
              </a:spcAft>
            </a:pPr>
            <a:r>
              <a:rPr lang="en-US" sz="1400" dirty="0">
                <a:solidFill>
                  <a:schemeClr val="tx2">
                    <a:lumMod val="75000"/>
                  </a:schemeClr>
                </a:solidFill>
              </a:rPr>
              <a:t>Southern Oregon/Northern California Coast Coho Salmon ESU</a:t>
            </a:r>
          </a:p>
          <a:p>
            <a:pPr>
              <a:lnSpc>
                <a:spcPct val="100000"/>
              </a:lnSpc>
              <a:spcBef>
                <a:spcPts val="0"/>
              </a:spcBef>
              <a:spcAft>
                <a:spcPts val="0"/>
              </a:spcAft>
            </a:pPr>
            <a:r>
              <a:rPr lang="en-US" sz="1400" dirty="0">
                <a:solidFill>
                  <a:schemeClr val="tx2">
                    <a:lumMod val="75000"/>
                  </a:schemeClr>
                </a:solidFill>
              </a:rPr>
              <a:t>Lower Columbia River (fall/spring) Chinook Salmon ESU</a:t>
            </a:r>
          </a:p>
          <a:p>
            <a:pPr>
              <a:lnSpc>
                <a:spcPct val="100000"/>
              </a:lnSpc>
              <a:spcBef>
                <a:spcPts val="0"/>
              </a:spcBef>
              <a:spcAft>
                <a:spcPts val="0"/>
              </a:spcAft>
            </a:pPr>
            <a:r>
              <a:rPr lang="en-US" sz="1400" dirty="0">
                <a:solidFill>
                  <a:schemeClr val="tx2">
                    <a:lumMod val="75000"/>
                  </a:schemeClr>
                </a:solidFill>
              </a:rPr>
              <a:t>Middle Columbia River ESU, Middle Columbia river SMU Chinook Salmon – Spring </a:t>
            </a:r>
          </a:p>
          <a:p>
            <a:pPr>
              <a:lnSpc>
                <a:spcPct val="100000"/>
              </a:lnSpc>
              <a:spcBef>
                <a:spcPts val="0"/>
              </a:spcBef>
              <a:spcAft>
                <a:spcPts val="0"/>
              </a:spcAft>
            </a:pPr>
            <a:r>
              <a:rPr lang="en-US" sz="1400" dirty="0">
                <a:solidFill>
                  <a:schemeClr val="tx2">
                    <a:lumMod val="75000"/>
                  </a:schemeClr>
                </a:solidFill>
              </a:rPr>
              <a:t>Snake River (Fall and spring/summer) Chinook Salmon ESU</a:t>
            </a:r>
          </a:p>
          <a:p>
            <a:pPr>
              <a:lnSpc>
                <a:spcPct val="100000"/>
              </a:lnSpc>
              <a:spcBef>
                <a:spcPts val="0"/>
              </a:spcBef>
              <a:spcAft>
                <a:spcPts val="0"/>
              </a:spcAft>
            </a:pPr>
            <a:r>
              <a:rPr lang="en-US" sz="1400" dirty="0">
                <a:solidFill>
                  <a:schemeClr val="tx2">
                    <a:lumMod val="75000"/>
                  </a:schemeClr>
                </a:solidFill>
              </a:rPr>
              <a:t>Upper Columbia River (spring) Chinook Salmon ESU</a:t>
            </a:r>
          </a:p>
          <a:p>
            <a:pPr>
              <a:lnSpc>
                <a:spcPct val="100000"/>
              </a:lnSpc>
              <a:spcBef>
                <a:spcPts val="0"/>
              </a:spcBef>
              <a:spcAft>
                <a:spcPts val="0"/>
              </a:spcAft>
            </a:pPr>
            <a:r>
              <a:rPr lang="en-US" sz="1400" dirty="0">
                <a:solidFill>
                  <a:schemeClr val="tx2">
                    <a:lumMod val="75000"/>
                  </a:schemeClr>
                </a:solidFill>
              </a:rPr>
              <a:t>Upper Willamette river Chinook Salmon ESU</a:t>
            </a:r>
          </a:p>
          <a:p>
            <a:pPr>
              <a:lnSpc>
                <a:spcPct val="100000"/>
              </a:lnSpc>
              <a:spcBef>
                <a:spcPts val="0"/>
              </a:spcBef>
              <a:spcAft>
                <a:spcPts val="0"/>
              </a:spcAft>
            </a:pPr>
            <a:r>
              <a:rPr lang="en-US" sz="1400" dirty="0">
                <a:solidFill>
                  <a:schemeClr val="tx2">
                    <a:lumMod val="75000"/>
                  </a:schemeClr>
                </a:solidFill>
              </a:rPr>
              <a:t>Oregon Coast Chinook Salmon ESU</a:t>
            </a:r>
          </a:p>
          <a:p>
            <a:pPr>
              <a:lnSpc>
                <a:spcPct val="100000"/>
              </a:lnSpc>
              <a:spcBef>
                <a:spcPts val="0"/>
              </a:spcBef>
              <a:spcAft>
                <a:spcPts val="0"/>
              </a:spcAft>
            </a:pPr>
            <a:r>
              <a:rPr lang="en-US" sz="1400" dirty="0">
                <a:solidFill>
                  <a:schemeClr val="tx2">
                    <a:lumMod val="75000"/>
                  </a:schemeClr>
                </a:solidFill>
              </a:rPr>
              <a:t>Southern Oregon Northern California Chinook Salmon ESU</a:t>
            </a:r>
          </a:p>
          <a:p>
            <a:pPr>
              <a:lnSpc>
                <a:spcPct val="100000"/>
              </a:lnSpc>
              <a:spcBef>
                <a:spcPts val="0"/>
              </a:spcBef>
              <a:spcAft>
                <a:spcPts val="0"/>
              </a:spcAft>
            </a:pPr>
            <a:r>
              <a:rPr lang="en-US" sz="1400" dirty="0">
                <a:solidFill>
                  <a:schemeClr val="tx2">
                    <a:lumMod val="75000"/>
                  </a:schemeClr>
                </a:solidFill>
              </a:rPr>
              <a:t>Columbia River Chum Salmon ESU</a:t>
            </a:r>
          </a:p>
          <a:p>
            <a:pPr>
              <a:lnSpc>
                <a:spcPct val="100000"/>
              </a:lnSpc>
              <a:spcBef>
                <a:spcPts val="0"/>
              </a:spcBef>
              <a:spcAft>
                <a:spcPts val="0"/>
              </a:spcAft>
            </a:pPr>
            <a:r>
              <a:rPr lang="en-US" sz="1400" dirty="0">
                <a:solidFill>
                  <a:schemeClr val="tx2">
                    <a:lumMod val="75000"/>
                  </a:schemeClr>
                </a:solidFill>
              </a:rPr>
              <a:t>Coastal Chum Salmon ESU</a:t>
            </a:r>
          </a:p>
          <a:p>
            <a:pPr>
              <a:lnSpc>
                <a:spcPct val="100000"/>
              </a:lnSpc>
              <a:spcBef>
                <a:spcPts val="0"/>
              </a:spcBef>
              <a:spcAft>
                <a:spcPts val="0"/>
              </a:spcAft>
            </a:pPr>
            <a:r>
              <a:rPr lang="en-US" sz="1400" dirty="0">
                <a:solidFill>
                  <a:schemeClr val="tx2">
                    <a:lumMod val="75000"/>
                  </a:schemeClr>
                </a:solidFill>
              </a:rPr>
              <a:t>Snake River Sockeye Salmon ESU</a:t>
            </a:r>
          </a:p>
          <a:p>
            <a:pPr>
              <a:lnSpc>
                <a:spcPct val="100000"/>
              </a:lnSpc>
              <a:spcBef>
                <a:spcPts val="0"/>
              </a:spcBef>
              <a:spcAft>
                <a:spcPts val="0"/>
              </a:spcAft>
            </a:pPr>
            <a:r>
              <a:rPr lang="en-US" sz="1400" dirty="0">
                <a:solidFill>
                  <a:schemeClr val="tx2">
                    <a:lumMod val="75000"/>
                  </a:schemeClr>
                </a:solidFill>
              </a:rPr>
              <a:t>Lower Columbia river (summer and winter) Steelhead DPS</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Middle Columbia river (summer and winter) Steelhead DPS</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Upper Columbia river Steelhead DPS</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Snake River (summer) Steelhead DPS</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Upper Willamette River (winter) Steelhead DPS</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Oregon Coast Steelhead </a:t>
            </a:r>
          </a:p>
          <a:p>
            <a:pPr>
              <a:lnSpc>
                <a:spcPct val="100000"/>
              </a:lnSpc>
              <a:spcBef>
                <a:spcPts val="0"/>
              </a:spcBef>
              <a:spcAft>
                <a:spcPts val="0"/>
              </a:spcAft>
            </a:pPr>
            <a:r>
              <a:rPr lang="en-US" sz="1400" dirty="0">
                <a:solidFill>
                  <a:schemeClr val="tx2">
                    <a:lumMod val="75000"/>
                  </a:schemeClr>
                </a:solidFill>
              </a:rPr>
              <a:t>Rogue SMU/Klamath Mountains Province DPS, (summer) Steelhead</a:t>
            </a:r>
            <a:endParaRPr lang="en-US" sz="1400" dirty="0">
              <a:solidFill>
                <a:schemeClr val="tx2">
                  <a:lumMod val="75000"/>
                </a:schemeClr>
              </a:solidFill>
              <a:highlight>
                <a:srgbClr val="FFFF00"/>
              </a:highlight>
            </a:endParaRPr>
          </a:p>
          <a:p>
            <a:pPr>
              <a:lnSpc>
                <a:spcPct val="100000"/>
              </a:lnSpc>
              <a:spcBef>
                <a:spcPts val="0"/>
              </a:spcBef>
              <a:spcAft>
                <a:spcPts val="0"/>
              </a:spcAft>
            </a:pPr>
            <a:r>
              <a:rPr lang="en-US" sz="1400" dirty="0">
                <a:solidFill>
                  <a:schemeClr val="tx2">
                    <a:lumMod val="75000"/>
                  </a:schemeClr>
                </a:solidFill>
              </a:rPr>
              <a:t>Pacific Eulachon</a:t>
            </a:r>
          </a:p>
          <a:p>
            <a:pPr>
              <a:lnSpc>
                <a:spcPct val="100000"/>
              </a:lnSpc>
              <a:spcBef>
                <a:spcPts val="0"/>
              </a:spcBef>
              <a:spcAft>
                <a:spcPts val="0"/>
              </a:spcAft>
            </a:pPr>
            <a:r>
              <a:rPr lang="en-US" sz="1400" dirty="0">
                <a:solidFill>
                  <a:schemeClr val="tx2">
                    <a:lumMod val="75000"/>
                  </a:schemeClr>
                </a:solidFill>
              </a:rPr>
              <a:t>Green Sturgeon</a:t>
            </a:r>
          </a:p>
          <a:p>
            <a:pPr>
              <a:lnSpc>
                <a:spcPct val="100000"/>
              </a:lnSpc>
              <a:spcBef>
                <a:spcPts val="0"/>
              </a:spcBef>
              <a:spcAft>
                <a:spcPts val="0"/>
              </a:spcAft>
            </a:pPr>
            <a:endParaRPr lang="en-US" sz="1200" dirty="0">
              <a:solidFill>
                <a:schemeClr val="tx2">
                  <a:lumMod val="75000"/>
                </a:schemeClr>
              </a:solidFill>
            </a:endParaRPr>
          </a:p>
          <a:p>
            <a:pPr>
              <a:lnSpc>
                <a:spcPct val="100000"/>
              </a:lnSpc>
              <a:spcBef>
                <a:spcPts val="0"/>
              </a:spcBef>
              <a:spcAft>
                <a:spcPts val="0"/>
              </a:spcAft>
            </a:pPr>
            <a:endParaRPr lang="en-US" sz="12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a:p>
            <a:endParaRPr lang="en-US" dirty="0"/>
          </a:p>
        </p:txBody>
      </p:sp>
    </p:spTree>
    <p:extLst>
      <p:ext uri="{BB962C8B-B14F-4D97-AF65-F5344CB8AC3E}">
        <p14:creationId xmlns:p14="http://schemas.microsoft.com/office/powerpoint/2010/main" val="66292291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42EE80-45E4-9798-A48C-127861DA9CD1}"/>
              </a:ext>
            </a:extLst>
          </p:cNvPr>
          <p:cNvSpPr>
            <a:spLocks noGrp="1"/>
          </p:cNvSpPr>
          <p:nvPr>
            <p:ph type="title"/>
          </p:nvPr>
        </p:nvSpPr>
        <p:spPr>
          <a:xfrm>
            <a:off x="106689" y="35892"/>
            <a:ext cx="8589995" cy="659735"/>
          </a:xfrm>
        </p:spPr>
        <p:txBody>
          <a:bodyPr/>
          <a:lstStyle/>
          <a:p>
            <a:r>
              <a:rPr lang="en-US" dirty="0"/>
              <a:t>Biological Hierarchy Review  </a:t>
            </a:r>
          </a:p>
        </p:txBody>
      </p:sp>
      <p:sp>
        <p:nvSpPr>
          <p:cNvPr id="11" name="Text Placeholder 10">
            <a:extLst>
              <a:ext uri="{FF2B5EF4-FFF2-40B4-BE49-F238E27FC236}">
                <a16:creationId xmlns:a16="http://schemas.microsoft.com/office/drawing/2014/main" id="{7AD36E16-3723-8403-403C-EB045843BF4E}"/>
              </a:ext>
            </a:extLst>
          </p:cNvPr>
          <p:cNvSpPr>
            <a:spLocks noGrp="1"/>
          </p:cNvSpPr>
          <p:nvPr>
            <p:ph type="body" sz="quarter" idx="10"/>
          </p:nvPr>
        </p:nvSpPr>
        <p:spPr>
          <a:xfrm>
            <a:off x="0" y="5060482"/>
            <a:ext cx="8987589" cy="1431758"/>
          </a:xfrm>
        </p:spPr>
        <p:txBody>
          <a:bodyPr>
            <a:normAutofit/>
          </a:bodyPr>
          <a:lstStyle/>
          <a:p>
            <a:pPr>
              <a:lnSpc>
                <a:spcPct val="100000"/>
              </a:lnSpc>
              <a:spcBef>
                <a:spcPts val="0"/>
              </a:spcBef>
              <a:spcAft>
                <a:spcPts val="0"/>
              </a:spcAft>
            </a:pPr>
            <a:endParaRPr lang="en-US" sz="2000" u="sng" dirty="0">
              <a:solidFill>
                <a:schemeClr val="tx2">
                  <a:lumMod val="75000"/>
                </a:schemeClr>
              </a:solidFill>
            </a:endParaRPr>
          </a:p>
          <a:p>
            <a:pPr marL="0" indent="0">
              <a:lnSpc>
                <a:spcPct val="100000"/>
              </a:lnSpc>
              <a:spcBef>
                <a:spcPts val="0"/>
              </a:spcBef>
              <a:spcAft>
                <a:spcPts val="0"/>
              </a:spcAft>
              <a:buNone/>
            </a:pPr>
            <a:r>
              <a:rPr lang="en-US" sz="2000" dirty="0">
                <a:solidFill>
                  <a:schemeClr val="tx2">
                    <a:lumMod val="75000"/>
                  </a:schemeClr>
                </a:solidFill>
              </a:rPr>
              <a:t>*</a:t>
            </a:r>
            <a:r>
              <a:rPr lang="en-US" sz="2000" u="sng" dirty="0">
                <a:solidFill>
                  <a:schemeClr val="tx2">
                    <a:lumMod val="75000"/>
                  </a:schemeClr>
                </a:solidFill>
              </a:rPr>
              <a:t> NMFS analyzes effects down to the population level</a:t>
            </a:r>
            <a:r>
              <a:rPr lang="en-US" sz="2000" dirty="0">
                <a:solidFill>
                  <a:schemeClr val="tx2">
                    <a:lumMod val="75000"/>
                  </a:schemeClr>
                </a:solidFill>
              </a:rPr>
              <a:t> to determine how those effects impact the viability of the ESU/DPS. </a:t>
            </a:r>
          </a:p>
          <a:p>
            <a:endParaRPr lang="en-US" sz="12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a:p>
            <a:endParaRPr lang="en-US" dirty="0"/>
          </a:p>
        </p:txBody>
      </p:sp>
      <p:pic>
        <p:nvPicPr>
          <p:cNvPr id="2" name="Picture 1">
            <a:extLst>
              <a:ext uri="{FF2B5EF4-FFF2-40B4-BE49-F238E27FC236}">
                <a16:creationId xmlns:a16="http://schemas.microsoft.com/office/drawing/2014/main" id="{6AE4E0EF-3201-4787-9B71-CD392BDC8C6D}"/>
              </a:ext>
            </a:extLst>
          </p:cNvPr>
          <p:cNvPicPr>
            <a:picLocks noChangeAspect="1"/>
          </p:cNvPicPr>
          <p:nvPr/>
        </p:nvPicPr>
        <p:blipFill>
          <a:blip r:embed="rId3"/>
          <a:stretch>
            <a:fillRect/>
          </a:stretch>
        </p:blipFill>
        <p:spPr>
          <a:xfrm>
            <a:off x="0" y="549944"/>
            <a:ext cx="7986821" cy="4704347"/>
          </a:xfrm>
          <a:prstGeom prst="rect">
            <a:avLst/>
          </a:prstGeom>
        </p:spPr>
      </p:pic>
    </p:spTree>
    <p:extLst>
      <p:ext uri="{BB962C8B-B14F-4D97-AF65-F5344CB8AC3E}">
        <p14:creationId xmlns:p14="http://schemas.microsoft.com/office/powerpoint/2010/main" val="399003582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42EE80-45E4-9798-A48C-127861DA9CD1}"/>
              </a:ext>
            </a:extLst>
          </p:cNvPr>
          <p:cNvSpPr>
            <a:spLocks noGrp="1"/>
          </p:cNvSpPr>
          <p:nvPr>
            <p:ph type="title"/>
          </p:nvPr>
        </p:nvSpPr>
        <p:spPr/>
        <p:txBody>
          <a:bodyPr/>
          <a:lstStyle/>
          <a:p>
            <a:r>
              <a:rPr lang="en-US" dirty="0"/>
              <a:t>Recovery Plans</a:t>
            </a:r>
          </a:p>
        </p:txBody>
      </p:sp>
      <p:sp>
        <p:nvSpPr>
          <p:cNvPr id="11" name="Text Placeholder 10">
            <a:extLst>
              <a:ext uri="{FF2B5EF4-FFF2-40B4-BE49-F238E27FC236}">
                <a16:creationId xmlns:a16="http://schemas.microsoft.com/office/drawing/2014/main" id="{7AD36E16-3723-8403-403C-EB045843BF4E}"/>
              </a:ext>
            </a:extLst>
          </p:cNvPr>
          <p:cNvSpPr>
            <a:spLocks noGrp="1"/>
          </p:cNvSpPr>
          <p:nvPr>
            <p:ph type="body" sz="quarter" idx="10"/>
          </p:nvPr>
        </p:nvSpPr>
        <p:spPr>
          <a:xfrm>
            <a:off x="202941" y="1058779"/>
            <a:ext cx="8738118" cy="5041232"/>
          </a:xfrm>
        </p:spPr>
        <p:txBody>
          <a:bodyPr>
            <a:normAutofit fontScale="92500" lnSpcReduction="20000"/>
          </a:bodyPr>
          <a:lstStyle/>
          <a:p>
            <a:r>
              <a:rPr lang="en-US" dirty="0"/>
              <a:t>Each ESA-listed species has a recovery plan. </a:t>
            </a:r>
          </a:p>
          <a:p>
            <a:r>
              <a:rPr lang="en-US" dirty="0"/>
              <a:t>All recovery plans can be found online. </a:t>
            </a:r>
          </a:p>
          <a:p>
            <a:r>
              <a:rPr lang="en-US" dirty="0"/>
              <a:t>Each recovery plan lists </a:t>
            </a:r>
            <a:r>
              <a:rPr lang="en-US" u="sng" dirty="0"/>
              <a:t>Threats</a:t>
            </a:r>
            <a:r>
              <a:rPr lang="en-US" dirty="0"/>
              <a:t> and </a:t>
            </a:r>
            <a:r>
              <a:rPr lang="en-US" u="sng" dirty="0"/>
              <a:t>Limiting Factors </a:t>
            </a:r>
            <a:r>
              <a:rPr lang="en-US" dirty="0"/>
              <a:t>for recovery such as: </a:t>
            </a:r>
          </a:p>
          <a:p>
            <a:pPr lvl="1"/>
            <a:r>
              <a:rPr lang="en-US" dirty="0"/>
              <a:t>Destruction or modification of critical habitat;</a:t>
            </a:r>
          </a:p>
          <a:p>
            <a:pPr lvl="1"/>
            <a:r>
              <a:rPr lang="en-US" dirty="0"/>
              <a:t>Lack of habitat access or presence of artificial fish passage barriers;</a:t>
            </a:r>
          </a:p>
          <a:p>
            <a:pPr lvl="1"/>
            <a:r>
              <a:rPr lang="en-US" dirty="0"/>
              <a:t>Poor water quality. </a:t>
            </a:r>
          </a:p>
          <a:p>
            <a:r>
              <a:rPr lang="en-US" dirty="0"/>
              <a:t>Recovery plans often list recovery strategies or actions that would address the limiting factors at the ESU and independent population level. </a:t>
            </a:r>
          </a:p>
          <a:p>
            <a:r>
              <a:rPr lang="en-US" dirty="0"/>
              <a:t>Limiting factors are what are most often targeted for restoration projects. </a:t>
            </a:r>
          </a:p>
          <a:p>
            <a:r>
              <a:rPr lang="en-US" dirty="0"/>
              <a:t>Typically, grant applications include information on what limiting factors the project addresses or seeks to improve at the population level. </a:t>
            </a:r>
          </a:p>
          <a:p>
            <a:endParaRPr lang="en-US" dirty="0"/>
          </a:p>
        </p:txBody>
      </p:sp>
    </p:spTree>
    <p:extLst>
      <p:ext uri="{BB962C8B-B14F-4D97-AF65-F5344CB8AC3E}">
        <p14:creationId xmlns:p14="http://schemas.microsoft.com/office/powerpoint/2010/main" val="273533229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p:txBody>
          <a:bodyPr/>
          <a:lstStyle/>
          <a:p>
            <a:r>
              <a:rPr lang="en-US" dirty="0"/>
              <a:t>5-Year Status Reviews</a:t>
            </a:r>
          </a:p>
        </p:txBody>
      </p:sp>
      <p:sp>
        <p:nvSpPr>
          <p:cNvPr id="3" name="Text Placeholder 2">
            <a:extLst>
              <a:ext uri="{FF2B5EF4-FFF2-40B4-BE49-F238E27FC236}">
                <a16:creationId xmlns:a16="http://schemas.microsoft.com/office/drawing/2014/main" id="{B2DC2A4A-C192-41D0-AEE2-76E6B31EC254}"/>
              </a:ext>
            </a:extLst>
          </p:cNvPr>
          <p:cNvSpPr>
            <a:spLocks noGrp="1"/>
          </p:cNvSpPr>
          <p:nvPr>
            <p:ph type="body" sz="quarter" idx="10"/>
          </p:nvPr>
        </p:nvSpPr>
        <p:spPr>
          <a:xfrm>
            <a:off x="202942" y="1172859"/>
            <a:ext cx="8738118" cy="4512281"/>
          </a:xfrm>
        </p:spPr>
        <p:txBody>
          <a:bodyPr>
            <a:normAutofit/>
          </a:bodyPr>
          <a:lstStyle/>
          <a:p>
            <a:r>
              <a:rPr lang="en-US" dirty="0"/>
              <a:t>Each ESA-listed species must be reviewed every 5-years to ensure their listing classifications are accurate. </a:t>
            </a:r>
          </a:p>
          <a:p>
            <a:r>
              <a:rPr lang="en-US" dirty="0"/>
              <a:t>All status reviews are available online. </a:t>
            </a:r>
            <a:r>
              <a:rPr lang="en-US" dirty="0">
                <a:hlinkClick r:id="rId3"/>
              </a:rPr>
              <a:t>https://www.fisheries.noaa.gov/resources/documents?title=&amp;field_category_document_value%5Besa_five_review%5D=esa_five_review&amp;sort_by=created</a:t>
            </a:r>
            <a:endParaRPr lang="en-US" dirty="0"/>
          </a:p>
          <a:p>
            <a:r>
              <a:rPr lang="en-US" dirty="0"/>
              <a:t>Most contain a list of priorities or recommendations for future actions that are necessary to recover the species such as:</a:t>
            </a:r>
          </a:p>
          <a:p>
            <a:pPr lvl="1"/>
            <a:r>
              <a:rPr lang="en-US" dirty="0"/>
              <a:t>Increasing the number of habitat restoration projects targeting specific populations;</a:t>
            </a:r>
          </a:p>
          <a:p>
            <a:pPr lvl="1"/>
            <a:r>
              <a:rPr lang="en-US" dirty="0"/>
              <a:t>Reestablish or improve passage; </a:t>
            </a:r>
          </a:p>
          <a:p>
            <a:pPr lvl="1"/>
            <a:r>
              <a:rPr lang="en-US" dirty="0"/>
              <a:t>Develop, fund and implement a beaver conservation plans.  </a:t>
            </a:r>
          </a:p>
          <a:p>
            <a:pPr marL="205737" lvl="1" indent="0">
              <a:buNone/>
            </a:pPr>
            <a:endParaRPr lang="en-US" dirty="0"/>
          </a:p>
          <a:p>
            <a:pPr lvl="1"/>
            <a:endParaRPr lang="en-US" dirty="0"/>
          </a:p>
          <a:p>
            <a:endParaRPr lang="en-US" dirty="0"/>
          </a:p>
        </p:txBody>
      </p:sp>
    </p:spTree>
    <p:extLst>
      <p:ext uri="{BB962C8B-B14F-4D97-AF65-F5344CB8AC3E}">
        <p14:creationId xmlns:p14="http://schemas.microsoft.com/office/powerpoint/2010/main" val="3887539302"/>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p:txBody>
          <a:bodyPr/>
          <a:lstStyle/>
          <a:p>
            <a:pPr algn="ctr"/>
            <a:r>
              <a:rPr lang="en-US" dirty="0"/>
              <a:t>ESA section 7 Coverage for Mitigation Fund Projects Implemented Prior to HCP</a:t>
            </a:r>
          </a:p>
        </p:txBody>
      </p:sp>
      <p:sp>
        <p:nvSpPr>
          <p:cNvPr id="3" name="Text Placeholder 2">
            <a:extLst>
              <a:ext uri="{FF2B5EF4-FFF2-40B4-BE49-F238E27FC236}">
                <a16:creationId xmlns:a16="http://schemas.microsoft.com/office/drawing/2014/main" id="{B2DC2A4A-C192-41D0-AEE2-76E6B31EC254}"/>
              </a:ext>
            </a:extLst>
          </p:cNvPr>
          <p:cNvSpPr>
            <a:spLocks noGrp="1"/>
          </p:cNvSpPr>
          <p:nvPr>
            <p:ph type="body" sz="quarter" idx="10"/>
          </p:nvPr>
        </p:nvSpPr>
        <p:spPr>
          <a:xfrm>
            <a:off x="202942" y="1172859"/>
            <a:ext cx="8738118" cy="4512281"/>
          </a:xfrm>
        </p:spPr>
        <p:txBody>
          <a:bodyPr>
            <a:normAutofit/>
          </a:bodyPr>
          <a:lstStyle/>
          <a:p>
            <a:pPr marL="205737" lvl="1" indent="0">
              <a:buNone/>
            </a:pPr>
            <a:endParaRPr lang="en-US" dirty="0"/>
          </a:p>
          <a:p>
            <a:pPr lvl="1"/>
            <a:endParaRPr lang="en-US" dirty="0"/>
          </a:p>
          <a:p>
            <a:r>
              <a:rPr lang="en-US" sz="2800" dirty="0"/>
              <a:t>Most restoration projects that would be funded by this mitigation fund prior to the HCP being implemented would need a Corps permit, which would trigger consultation with NMFS. </a:t>
            </a:r>
          </a:p>
          <a:p>
            <a:r>
              <a:rPr lang="en-US" sz="2800" dirty="0"/>
              <a:t>If the project meets design criteria, ESA section 7 coverage would likely fall under NMFS existing SLOPES V Restoration Programmatic Consultation. </a:t>
            </a:r>
          </a:p>
        </p:txBody>
      </p:sp>
    </p:spTree>
    <p:extLst>
      <p:ext uri="{BB962C8B-B14F-4D97-AF65-F5344CB8AC3E}">
        <p14:creationId xmlns:p14="http://schemas.microsoft.com/office/powerpoint/2010/main" val="3248121058"/>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p:txBody>
          <a:bodyPr/>
          <a:lstStyle/>
          <a:p>
            <a:r>
              <a:rPr lang="en-US" dirty="0"/>
              <a:t>Typical Examples of Project Types</a:t>
            </a:r>
          </a:p>
        </p:txBody>
      </p:sp>
      <p:sp>
        <p:nvSpPr>
          <p:cNvPr id="3" name="Text Placeholder 2">
            <a:extLst>
              <a:ext uri="{FF2B5EF4-FFF2-40B4-BE49-F238E27FC236}">
                <a16:creationId xmlns:a16="http://schemas.microsoft.com/office/drawing/2014/main" id="{B2DC2A4A-C192-41D0-AEE2-76E6B31EC254}"/>
              </a:ext>
            </a:extLst>
          </p:cNvPr>
          <p:cNvSpPr>
            <a:spLocks noGrp="1"/>
          </p:cNvSpPr>
          <p:nvPr>
            <p:ph type="body" sz="quarter" idx="10"/>
          </p:nvPr>
        </p:nvSpPr>
        <p:spPr>
          <a:xfrm>
            <a:off x="501060" y="1691640"/>
            <a:ext cx="7345768" cy="4770741"/>
          </a:xfrm>
        </p:spPr>
        <p:txBody>
          <a:bodyPr/>
          <a:lstStyle/>
          <a:p>
            <a:r>
              <a:rPr lang="en-US" dirty="0"/>
              <a:t>Process-based restoration </a:t>
            </a:r>
          </a:p>
          <a:p>
            <a:r>
              <a:rPr lang="en-US" dirty="0"/>
              <a:t>Artificial fish barrier removals</a:t>
            </a:r>
          </a:p>
          <a:p>
            <a:r>
              <a:rPr lang="en-US" dirty="0"/>
              <a:t>Culvert replacements</a:t>
            </a:r>
          </a:p>
          <a:p>
            <a:r>
              <a:rPr lang="en-US" dirty="0"/>
              <a:t>Floodplain reconnection</a:t>
            </a:r>
          </a:p>
          <a:p>
            <a:r>
              <a:rPr lang="en-US" dirty="0"/>
              <a:t>Revetment notching or setbacks</a:t>
            </a:r>
          </a:p>
          <a:p>
            <a:r>
              <a:rPr lang="en-US" dirty="0"/>
              <a:t>Large wood placement</a:t>
            </a:r>
          </a:p>
          <a:p>
            <a:r>
              <a:rPr lang="en-US" dirty="0"/>
              <a:t>Gravel augmentation</a:t>
            </a:r>
          </a:p>
          <a:p>
            <a:endParaRPr lang="en-US" dirty="0"/>
          </a:p>
        </p:txBody>
      </p:sp>
    </p:spTree>
    <p:extLst>
      <p:ext uri="{BB962C8B-B14F-4D97-AF65-F5344CB8AC3E}">
        <p14:creationId xmlns:p14="http://schemas.microsoft.com/office/powerpoint/2010/main" val="240717929"/>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B5FF-155E-4ED1-94B3-96BE1C803EE2}"/>
              </a:ext>
            </a:extLst>
          </p:cNvPr>
          <p:cNvSpPr>
            <a:spLocks noGrp="1"/>
          </p:cNvSpPr>
          <p:nvPr>
            <p:ph type="title"/>
          </p:nvPr>
        </p:nvSpPr>
        <p:spPr>
          <a:xfrm>
            <a:off x="202941" y="365760"/>
            <a:ext cx="8589995" cy="740026"/>
          </a:xfrm>
        </p:spPr>
        <p:txBody>
          <a:bodyPr>
            <a:normAutofit/>
          </a:bodyPr>
          <a:lstStyle/>
          <a:p>
            <a:pPr algn="ctr"/>
            <a:r>
              <a:rPr lang="en-US" sz="2800" dirty="0"/>
              <a:t>Incidental Take Permit Issuance Criterion </a:t>
            </a:r>
            <a:r>
              <a:rPr lang="en-US" sz="3200" dirty="0"/>
              <a:t>for</a:t>
            </a:r>
            <a:r>
              <a:rPr lang="en-US" sz="2800" dirty="0"/>
              <a:t> Mitigation</a:t>
            </a:r>
          </a:p>
        </p:txBody>
      </p:sp>
      <p:sp>
        <p:nvSpPr>
          <p:cNvPr id="3" name="Text Placeholder 2">
            <a:extLst>
              <a:ext uri="{FF2B5EF4-FFF2-40B4-BE49-F238E27FC236}">
                <a16:creationId xmlns:a16="http://schemas.microsoft.com/office/drawing/2014/main" id="{B2DC2A4A-C192-41D0-AEE2-76E6B31EC254}"/>
              </a:ext>
            </a:extLst>
          </p:cNvPr>
          <p:cNvSpPr>
            <a:spLocks noGrp="1"/>
          </p:cNvSpPr>
          <p:nvPr>
            <p:ph type="body" sz="quarter" idx="10"/>
          </p:nvPr>
        </p:nvSpPr>
        <p:spPr>
          <a:xfrm>
            <a:off x="351064" y="1105786"/>
            <a:ext cx="8589995" cy="5354380"/>
          </a:xfrm>
        </p:spPr>
        <p:txBody>
          <a:bodyPr>
            <a:normAutofit/>
          </a:bodyPr>
          <a:lstStyle/>
          <a:p>
            <a:r>
              <a:rPr lang="en-US" sz="2000" dirty="0"/>
              <a:t>16.1.3.2 </a:t>
            </a:r>
            <a:r>
              <a:rPr lang="en-US" sz="2000" u="sng" dirty="0"/>
              <a:t>The applicant will, to the maximum extent practicable, minimize and mitigate the impacts of such taking </a:t>
            </a:r>
            <a:r>
              <a:rPr lang="en-US" sz="2000" dirty="0"/>
              <a:t>– ESA section 10(a)(2)(B)(ii); 50 CFR 17.22(b)(2)(</a:t>
            </a:r>
            <a:r>
              <a:rPr lang="en-US" sz="2000" dirty="0" err="1"/>
              <a:t>i</a:t>
            </a:r>
            <a:r>
              <a:rPr lang="en-US" sz="2000" dirty="0"/>
              <a:t>)(B)/17.32(b)(2)(</a:t>
            </a:r>
            <a:r>
              <a:rPr lang="en-US" sz="2000" dirty="0" err="1"/>
              <a:t>i</a:t>
            </a:r>
            <a:r>
              <a:rPr lang="en-US" sz="2000" dirty="0"/>
              <a:t>)(B); 50 CFR 222.307(c)(2)(ii) </a:t>
            </a:r>
          </a:p>
          <a:p>
            <a:r>
              <a:rPr lang="en-US" sz="2000" dirty="0"/>
              <a:t>The HCP Handbook clarifies the meaning of “minimize and mitigate to the maximum extent practicable” in the context of HCPs.  </a:t>
            </a:r>
          </a:p>
          <a:p>
            <a:pPr marL="0" indent="0">
              <a:buNone/>
            </a:pPr>
            <a:r>
              <a:rPr lang="en-US" dirty="0"/>
              <a:t>	</a:t>
            </a:r>
            <a:r>
              <a:rPr lang="en-US" sz="1900" i="1" dirty="0"/>
              <a:t>Because the meaning of the term mitigation can have different 	interpretations, we define mitigation for the purposes of this Handbook as 	to offset impacts of taking on the species (see Chapter 8.3). We use the term 	</a:t>
            </a:r>
            <a:r>
              <a:rPr lang="en-US" sz="1900" b="1" i="1" u="sng" dirty="0"/>
              <a:t>fully offset to mean completely mitigating any impacts expected to </a:t>
            </a:r>
            <a:r>
              <a:rPr lang="en-US" sz="1900" b="1" i="1" dirty="0"/>
              <a:t>	</a:t>
            </a:r>
            <a:r>
              <a:rPr lang="en-US" sz="1900" b="1" i="1" u="sng" dirty="0"/>
              <a:t>remain after avoidance and minimization measures are implemented</a:t>
            </a:r>
            <a:r>
              <a:rPr lang="en-US" sz="1900" i="1" u="sng" dirty="0"/>
              <a:t>. </a:t>
            </a:r>
            <a:r>
              <a:rPr lang="en-US" sz="1900" i="1" dirty="0"/>
              <a:t>	In other words, </a:t>
            </a:r>
            <a:r>
              <a:rPr lang="en-US" sz="1900" b="1" i="1" u="sng" dirty="0"/>
              <a:t>fully offset means the biological value that will be lost </a:t>
            </a:r>
            <a:r>
              <a:rPr lang="en-US" sz="1900" b="1" i="1" dirty="0"/>
              <a:t>	</a:t>
            </a:r>
            <a:r>
              <a:rPr lang="en-US" sz="1900" b="1" i="1" u="sng" dirty="0"/>
              <a:t>from covered activities will be fully replaced through implementation </a:t>
            </a:r>
            <a:r>
              <a:rPr lang="en-US" sz="1900" b="1" i="1" dirty="0"/>
              <a:t>	</a:t>
            </a:r>
            <a:r>
              <a:rPr lang="en-US" sz="1900" b="1" i="1" u="sng" dirty="0"/>
              <a:t>of conservation measures with equivalent biological value. Fully offset </a:t>
            </a:r>
            <a:r>
              <a:rPr lang="en-US" sz="1900" b="1" i="1" dirty="0"/>
              <a:t>	</a:t>
            </a:r>
            <a:r>
              <a:rPr lang="en-US" sz="1900" b="1" i="1" u="sng" dirty="0"/>
              <a:t>also means the mitigation is commensurate (equal) with the impacts </a:t>
            </a:r>
            <a:r>
              <a:rPr lang="en-US" sz="1900" b="1" i="1" dirty="0"/>
              <a:t>	</a:t>
            </a:r>
            <a:r>
              <a:rPr lang="en-US" sz="1900" b="1" i="1" u="sng" dirty="0"/>
              <a:t>of taking. </a:t>
            </a:r>
            <a:r>
              <a:rPr lang="en-US" sz="1900" b="1" i="1" dirty="0"/>
              <a:t> </a:t>
            </a:r>
          </a:p>
        </p:txBody>
      </p:sp>
    </p:spTree>
    <p:extLst>
      <p:ext uri="{BB962C8B-B14F-4D97-AF65-F5344CB8AC3E}">
        <p14:creationId xmlns:p14="http://schemas.microsoft.com/office/powerpoint/2010/main" val="1451580216"/>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
</file>

<file path=ppt/theme/theme1.xml><?xml version="1.0" encoding="utf-8"?>
<a:theme xmlns:a="http://schemas.openxmlformats.org/drawingml/2006/main" name="TITLE SLIDES: Horizontal Stacked Logo">
  <a:themeElements>
    <a:clrScheme name="charcoal">
      <a:dk1>
        <a:srgbClr val="141414"/>
      </a:dk1>
      <a:lt1>
        <a:srgbClr val="FFFFFF"/>
      </a:lt1>
      <a:dk2>
        <a:srgbClr val="003087"/>
      </a:dk2>
      <a:lt2>
        <a:srgbClr val="D3F5F6"/>
      </a:lt2>
      <a:accent1>
        <a:srgbClr val="FF8300"/>
      </a:accent1>
      <a:accent2>
        <a:srgbClr val="1ECAD3"/>
      </a:accent2>
      <a:accent3>
        <a:srgbClr val="76BC20"/>
      </a:accent3>
      <a:accent4>
        <a:srgbClr val="5145B9"/>
      </a:accent4>
      <a:accent5>
        <a:srgbClr val="0085CA"/>
      </a:accent5>
      <a:accent6>
        <a:srgbClr val="D02C2F"/>
      </a:accent6>
      <a:hlink>
        <a:srgbClr val="003087"/>
      </a:hlink>
      <a:folHlink>
        <a:srgbClr val="51BFE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Width PPT" id="{09300BBF-3562-9842-B22C-10775C62E2DB}" vid="{ACD2BC39-622A-124D-B1C4-E77E766F5A24}"/>
    </a:ext>
  </a:extLst>
</a:theme>
</file>

<file path=ppt/theme/theme2.xml><?xml version="1.0" encoding="utf-8"?>
<a:theme xmlns:a="http://schemas.openxmlformats.org/drawingml/2006/main" name="Content Option 1  |  End Slide">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Standard Width PPT" id="{09300BBF-3562-9842-B22C-10775C62E2DB}" vid="{6246CD79-B86B-4A4B-89E6-5340BE87AB05}"/>
    </a:ext>
  </a:extLst>
</a:theme>
</file>

<file path=ppt/theme/theme3.xml><?xml version="1.0" encoding="utf-8"?>
<a:theme xmlns:a="http://schemas.openxmlformats.org/drawingml/2006/main" name="TITLE SLIDES: Vertical Stacked Logo">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Width PPT" id="{09300BBF-3562-9842-B22C-10775C62E2DB}" vid="{1B98F50E-84CD-6449-BFD3-2E1A76975967}"/>
    </a:ext>
  </a:extLst>
</a:theme>
</file>

<file path=ppt/theme/theme4.xml><?xml version="1.0" encoding="utf-8"?>
<a:theme xmlns:a="http://schemas.openxmlformats.org/drawingml/2006/main" name="Content Option 2">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Standard Width PPT" id="{09300BBF-3562-9842-B22C-10775C62E2DB}" vid="{41A6D3F4-C9EE-9643-BED9-BF0FFF644760}"/>
    </a:ext>
  </a:extLst>
</a:theme>
</file>

<file path=ppt/theme/theme5.xml><?xml version="1.0" encoding="utf-8"?>
<a:theme xmlns:a="http://schemas.openxmlformats.org/drawingml/2006/main" name="Divider Slides">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Standard Width PPT" id="{09300BBF-3562-9842-B22C-10775C62E2DB}" vid="{DD915AEE-37EE-054D-9E72-7236E2D1A1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Width PPT</Template>
  <TotalTime>1799</TotalTime>
  <Words>872</Words>
  <Application>Microsoft Office PowerPoint</Application>
  <PresentationFormat>On-screen Show (4:3)</PresentationFormat>
  <Paragraphs>92</Paragraphs>
  <Slides>11</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Arial Narrow</vt:lpstr>
      <vt:lpstr>Calibri</vt:lpstr>
      <vt:lpstr>Cambria</vt:lpstr>
      <vt:lpstr>Wingdings 2</vt:lpstr>
      <vt:lpstr>TITLE SLIDES: Horizontal Stacked Logo</vt:lpstr>
      <vt:lpstr>Content Option 1  |  End Slide</vt:lpstr>
      <vt:lpstr>TITLE SLIDES: Vertical Stacked Logo</vt:lpstr>
      <vt:lpstr>Content Option 2</vt:lpstr>
      <vt:lpstr>Divider Slides</vt:lpstr>
      <vt:lpstr>PFA HCP Mitigation Project Guidance for NMFS Fish Species  </vt:lpstr>
      <vt:lpstr>Today’s Objectives </vt:lpstr>
      <vt:lpstr>Covered Species </vt:lpstr>
      <vt:lpstr>Biological Hierarchy Review  </vt:lpstr>
      <vt:lpstr>Recovery Plans</vt:lpstr>
      <vt:lpstr>5-Year Status Reviews</vt:lpstr>
      <vt:lpstr>ESA section 7 Coverage for Mitigation Fund Projects Implemented Prior to HCP</vt:lpstr>
      <vt:lpstr>Typical Examples of Project Types</vt:lpstr>
      <vt:lpstr>Incidental Take Permit Issuance Criterion for Mitigation</vt:lpstr>
      <vt:lpstr>Topics Under Consideration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Wells</dc:creator>
  <cp:lastModifiedBy>Kathleen Wells</cp:lastModifiedBy>
  <cp:revision>50</cp:revision>
  <dcterms:created xsi:type="dcterms:W3CDTF">2023-07-28T18:11:22Z</dcterms:created>
  <dcterms:modified xsi:type="dcterms:W3CDTF">2023-08-04T14:37:35Z</dcterms:modified>
</cp:coreProperties>
</file>